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1264" r:id="rId2"/>
    <p:sldId id="435" r:id="rId3"/>
    <p:sldId id="437" r:id="rId4"/>
    <p:sldId id="431" r:id="rId5"/>
    <p:sldId id="1198" r:id="rId6"/>
    <p:sldId id="1199" r:id="rId7"/>
    <p:sldId id="462" r:id="rId8"/>
    <p:sldId id="1265" r:id="rId9"/>
    <p:sldId id="802" r:id="rId10"/>
    <p:sldId id="1232" r:id="rId11"/>
    <p:sldId id="957" r:id="rId12"/>
    <p:sldId id="920" r:id="rId13"/>
    <p:sldId id="921" r:id="rId14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E2FF"/>
    <a:srgbClr val="BC5FF9"/>
    <a:srgbClr val="999CD9"/>
    <a:srgbClr val="898DD3"/>
    <a:srgbClr val="9148C8"/>
    <a:srgbClr val="DAB0F2"/>
    <a:srgbClr val="E1CAB1"/>
    <a:srgbClr val="C69C6D"/>
    <a:srgbClr val="2AEEDB"/>
    <a:srgbClr val="B6F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napToGrid="0">
      <p:cViewPr varScale="1">
        <p:scale>
          <a:sx n="72" d="100"/>
          <a:sy n="72" d="100"/>
        </p:scale>
        <p:origin x="7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0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0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8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0A80-4C8A-4650-ADC8-235F67A91CD9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13" Type="http://schemas.openxmlformats.org/officeDocument/2006/relationships/image" Target="../media/image11.PNG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tags" Target="../tags/tag175.xml"/><Relationship Id="rId5" Type="http://schemas.openxmlformats.org/officeDocument/2006/relationships/tags" Target="../tags/tag169.xml"/><Relationship Id="rId15" Type="http://schemas.openxmlformats.org/officeDocument/2006/relationships/hyperlink" Target="https://www.youtube.com/watch?v=rCNImsWUxZA" TargetMode="External"/><Relationship Id="rId10" Type="http://schemas.openxmlformats.org/officeDocument/2006/relationships/tags" Target="../tags/tag174.xml"/><Relationship Id="rId4" Type="http://schemas.openxmlformats.org/officeDocument/2006/relationships/tags" Target="../tags/tag168.xml"/><Relationship Id="rId9" Type="http://schemas.openxmlformats.org/officeDocument/2006/relationships/tags" Target="../tags/tag173.xml"/><Relationship Id="rId14" Type="http://schemas.openxmlformats.org/officeDocument/2006/relationships/hyperlink" Target="https://blog.teacherspayteachers.com/digital-resources-for-the-paperless-google-classroom/?utm_source=TpT&amp;utm_medium=landing&amp;utm_campaign=teacher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image" Target="../media/image13.png"/><Relationship Id="rId18" Type="http://schemas.openxmlformats.org/officeDocument/2006/relationships/hyperlink" Target="https://www.teacherspayteachers.com/Product/Social-Emotional-Learning-Curriculum-BUNDLE-6352263" TargetMode="External"/><Relationship Id="rId3" Type="http://schemas.openxmlformats.org/officeDocument/2006/relationships/tags" Target="../tags/tag178.xml"/><Relationship Id="rId21" Type="http://schemas.openxmlformats.org/officeDocument/2006/relationships/image" Target="../media/image16.png"/><Relationship Id="rId7" Type="http://schemas.openxmlformats.org/officeDocument/2006/relationships/tags" Target="../tags/tag182.xml"/><Relationship Id="rId12" Type="http://schemas.openxmlformats.org/officeDocument/2006/relationships/hyperlink" Target="https://www.teacherspayteachers.com/Product/Character-Education-Vol-1-BUNDLE-8048523" TargetMode="External"/><Relationship Id="rId17" Type="http://schemas.openxmlformats.org/officeDocument/2006/relationships/image" Target="../media/image14.png"/><Relationship Id="rId25" Type="http://schemas.openxmlformats.org/officeDocument/2006/relationships/image" Target="../media/image18.png"/><Relationship Id="rId2" Type="http://schemas.openxmlformats.org/officeDocument/2006/relationships/tags" Target="../tags/tag177.xml"/><Relationship Id="rId16" Type="http://schemas.openxmlformats.org/officeDocument/2006/relationships/hyperlink" Target="https://www.teacherspayteachers.com/Product/Kindness-Character-Education-Social-Emotional-Learning-activities-6453725" TargetMode="External"/><Relationship Id="rId20" Type="http://schemas.openxmlformats.org/officeDocument/2006/relationships/hyperlink" Target="https://www.teacherspayteachers.com/Product/Stress-Management-Group-Counseling-Curriculum-10253550" TargetMode="Externa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image" Target="../media/image12.PNG"/><Relationship Id="rId24" Type="http://schemas.openxmlformats.org/officeDocument/2006/relationships/hyperlink" Target="https://www.teacherspayteachers.com/Product/Career-Town-for-Google-Slides-Distance-Learning-6713291" TargetMode="External"/><Relationship Id="rId5" Type="http://schemas.openxmlformats.org/officeDocument/2006/relationships/tags" Target="../tags/tag180.xml"/><Relationship Id="rId15" Type="http://schemas.openxmlformats.org/officeDocument/2006/relationships/hyperlink" Target="https://counselorcollab.com/" TargetMode="External"/><Relationship Id="rId23" Type="http://schemas.openxmlformats.org/officeDocument/2006/relationships/image" Target="../media/image17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15.png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hyperlink" Target="https://heartandmindteaching.com/" TargetMode="External"/><Relationship Id="rId22" Type="http://schemas.openxmlformats.org/officeDocument/2006/relationships/hyperlink" Target="https://www.teacherspayteachers.com/Product/Small-Group-Counseling-Curriculum-BUNDLE-6296612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microsoft.com/office/2007/relationships/hdphoto" Target="../media/hdphoto1.wdp"/><Relationship Id="rId26" Type="http://schemas.openxmlformats.org/officeDocument/2006/relationships/image" Target="../media/image23.png"/><Relationship Id="rId3" Type="http://schemas.openxmlformats.org/officeDocument/2006/relationships/tags" Target="../tags/tag187.xml"/><Relationship Id="rId21" Type="http://schemas.microsoft.com/office/2007/relationships/hdphoto" Target="../media/hdphoto2.wdp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image" Target="../media/image20.png"/><Relationship Id="rId25" Type="http://schemas.openxmlformats.org/officeDocument/2006/relationships/hyperlink" Target="https://www.facebook.com/HeartandMindTeaching/" TargetMode="External"/><Relationship Id="rId33" Type="http://schemas.openxmlformats.org/officeDocument/2006/relationships/image" Target="../media/image25.png"/><Relationship Id="rId2" Type="http://schemas.openxmlformats.org/officeDocument/2006/relationships/tags" Target="../tags/tag186.xml"/><Relationship Id="rId16" Type="http://schemas.openxmlformats.org/officeDocument/2006/relationships/hyperlink" Target="http://www.pinterest.com/HeartMindTeach" TargetMode="External"/><Relationship Id="rId20" Type="http://schemas.openxmlformats.org/officeDocument/2006/relationships/image" Target="../media/image21.png"/><Relationship Id="rId29" Type="http://schemas.openxmlformats.org/officeDocument/2006/relationships/image" Target="../media/image24.png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24" Type="http://schemas.microsoft.com/office/2007/relationships/hdphoto" Target="../media/hdphoto3.wdp"/><Relationship Id="rId32" Type="http://schemas.openxmlformats.org/officeDocument/2006/relationships/hyperlink" Target="https://heartandmindteaching.com/join-for-access-to-exclusive-freebies" TargetMode="External"/><Relationship Id="rId5" Type="http://schemas.openxmlformats.org/officeDocument/2006/relationships/tags" Target="../tags/tag189.xml"/><Relationship Id="rId15" Type="http://schemas.openxmlformats.org/officeDocument/2006/relationships/image" Target="../media/image19.PNG"/><Relationship Id="rId23" Type="http://schemas.openxmlformats.org/officeDocument/2006/relationships/image" Target="../media/image22.png"/><Relationship Id="rId28" Type="http://schemas.openxmlformats.org/officeDocument/2006/relationships/hyperlink" Target="http://heartandmindteaching.com/" TargetMode="External"/><Relationship Id="rId10" Type="http://schemas.openxmlformats.org/officeDocument/2006/relationships/tags" Target="../tags/tag194.xml"/><Relationship Id="rId19" Type="http://schemas.openxmlformats.org/officeDocument/2006/relationships/hyperlink" Target="https://www.teacherspayteachers.com/Store/Heart-And-Mind-Teaching" TargetMode="External"/><Relationship Id="rId31" Type="http://schemas.openxmlformats.org/officeDocument/2006/relationships/hyperlink" Target="https://www.teacherspayteachers.com/Sellers-Im-Following/Add/Heart-And-Mind-Teaching" TargetMode="Externa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slideLayout" Target="../slideLayouts/slideLayout1.xml"/><Relationship Id="rId22" Type="http://schemas.openxmlformats.org/officeDocument/2006/relationships/hyperlink" Target="https://www.instagram.com/heartandmindteaching/" TargetMode="External"/><Relationship Id="rId27" Type="http://schemas.microsoft.com/office/2007/relationships/hdphoto" Target="../media/hdphoto4.wdp"/><Relationship Id="rId30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210.xml"/><Relationship Id="rId18" Type="http://schemas.openxmlformats.org/officeDocument/2006/relationships/tags" Target="../tags/tag215.xml"/><Relationship Id="rId26" Type="http://schemas.openxmlformats.org/officeDocument/2006/relationships/tags" Target="../tags/tag223.xml"/><Relationship Id="rId39" Type="http://schemas.openxmlformats.org/officeDocument/2006/relationships/hyperlink" Target="https://www.teacherspayteachers.com/Store/Kaitlynn-Albani" TargetMode="External"/><Relationship Id="rId21" Type="http://schemas.openxmlformats.org/officeDocument/2006/relationships/tags" Target="../tags/tag218.xml"/><Relationship Id="rId34" Type="http://schemas.openxmlformats.org/officeDocument/2006/relationships/image" Target="../media/image26.PNG"/><Relationship Id="rId42" Type="http://schemas.openxmlformats.org/officeDocument/2006/relationships/image" Target="../media/image30.png"/><Relationship Id="rId47" Type="http://schemas.openxmlformats.org/officeDocument/2006/relationships/image" Target="../media/image33.png"/><Relationship Id="rId50" Type="http://schemas.openxmlformats.org/officeDocument/2006/relationships/hyperlink" Target="https://www.teacherspayteachers.com/Store/Rainbow-Sprinkle-Studio-Sasha-Mitten" TargetMode="External"/><Relationship Id="rId55" Type="http://schemas.openxmlformats.org/officeDocument/2006/relationships/image" Target="../media/image37.jpg"/><Relationship Id="rId63" Type="http://schemas.openxmlformats.org/officeDocument/2006/relationships/image" Target="../media/image41.png"/><Relationship Id="rId68" Type="http://schemas.openxmlformats.org/officeDocument/2006/relationships/hyperlink" Target="https://www.teacherspayteachers.com/store/retrovibz-graphics" TargetMode="External"/><Relationship Id="rId76" Type="http://schemas.openxmlformats.org/officeDocument/2006/relationships/hyperlink" Target="https://www.teacherspayteachers.com/store/clippity" TargetMode="External"/><Relationship Id="rId84" Type="http://schemas.openxmlformats.org/officeDocument/2006/relationships/hyperlink" Target="https://www.teacherspayteachers.com/store/rainbow-sprinkle-studio-sasha-mitten" TargetMode="External"/><Relationship Id="rId7" Type="http://schemas.openxmlformats.org/officeDocument/2006/relationships/tags" Target="../tags/tag204.xml"/><Relationship Id="rId71" Type="http://schemas.openxmlformats.org/officeDocument/2006/relationships/image" Target="../media/image45.jpg"/><Relationship Id="rId2" Type="http://schemas.openxmlformats.org/officeDocument/2006/relationships/tags" Target="../tags/tag199.xml"/><Relationship Id="rId16" Type="http://schemas.openxmlformats.org/officeDocument/2006/relationships/tags" Target="../tags/tag213.xml"/><Relationship Id="rId29" Type="http://schemas.openxmlformats.org/officeDocument/2006/relationships/tags" Target="../tags/tag226.xml"/><Relationship Id="rId11" Type="http://schemas.openxmlformats.org/officeDocument/2006/relationships/tags" Target="../tags/tag208.xml"/><Relationship Id="rId24" Type="http://schemas.openxmlformats.org/officeDocument/2006/relationships/tags" Target="../tags/tag221.xml"/><Relationship Id="rId32" Type="http://schemas.openxmlformats.org/officeDocument/2006/relationships/tags" Target="../tags/tag229.xml"/><Relationship Id="rId37" Type="http://schemas.openxmlformats.org/officeDocument/2006/relationships/hyperlink" Target="https://www.teacherspayteachers.com/Store/A-Primary-Kind-Of-Life" TargetMode="External"/><Relationship Id="rId40" Type="http://schemas.openxmlformats.org/officeDocument/2006/relationships/image" Target="../media/image29.jpg"/><Relationship Id="rId45" Type="http://schemas.openxmlformats.org/officeDocument/2006/relationships/image" Target="../media/image32.png"/><Relationship Id="rId53" Type="http://schemas.openxmlformats.org/officeDocument/2006/relationships/image" Target="../media/image36.png"/><Relationship Id="rId58" Type="http://schemas.openxmlformats.org/officeDocument/2006/relationships/hyperlink" Target="https://www.teacherspayteachers.com/Store/Pigknit-Clipart" TargetMode="External"/><Relationship Id="rId66" Type="http://schemas.openxmlformats.org/officeDocument/2006/relationships/hyperlink" Target="https://www.teacherspayteachers.com/store/i-365-art-clipart-4-school" TargetMode="External"/><Relationship Id="rId74" Type="http://schemas.openxmlformats.org/officeDocument/2006/relationships/hyperlink" Target="https://www.teacherspayteachers.com/store/partyhead-graphics" TargetMode="External"/><Relationship Id="rId79" Type="http://schemas.openxmlformats.org/officeDocument/2006/relationships/image" Target="../media/image49.jpg"/><Relationship Id="rId87" Type="http://schemas.openxmlformats.org/officeDocument/2006/relationships/image" Target="../media/image53.jpg"/><Relationship Id="rId5" Type="http://schemas.openxmlformats.org/officeDocument/2006/relationships/tags" Target="../tags/tag202.xml"/><Relationship Id="rId61" Type="http://schemas.openxmlformats.org/officeDocument/2006/relationships/image" Target="../media/image40.jpg"/><Relationship Id="rId82" Type="http://schemas.openxmlformats.org/officeDocument/2006/relationships/hyperlink" Target="https://www.teacherspayteachers.com/store/jen-hart-design" TargetMode="External"/><Relationship Id="rId19" Type="http://schemas.openxmlformats.org/officeDocument/2006/relationships/tags" Target="../tags/tag216.xml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tags" Target="../tags/tag211.xml"/><Relationship Id="rId22" Type="http://schemas.openxmlformats.org/officeDocument/2006/relationships/tags" Target="../tags/tag219.xml"/><Relationship Id="rId27" Type="http://schemas.openxmlformats.org/officeDocument/2006/relationships/tags" Target="../tags/tag224.xml"/><Relationship Id="rId30" Type="http://schemas.openxmlformats.org/officeDocument/2006/relationships/tags" Target="../tags/tag227.xml"/><Relationship Id="rId35" Type="http://schemas.openxmlformats.org/officeDocument/2006/relationships/hyperlink" Target="http://heartandmindteaching.com/" TargetMode="External"/><Relationship Id="rId43" Type="http://schemas.openxmlformats.org/officeDocument/2006/relationships/hyperlink" Target="https://www.teacherspayteachers.com/Store/Amy-Groesbeck" TargetMode="External"/><Relationship Id="rId48" Type="http://schemas.openxmlformats.org/officeDocument/2006/relationships/hyperlink" Target="https://www.teacherspayteachers.com/Store/Graphics-From-The-Pond" TargetMode="External"/><Relationship Id="rId56" Type="http://schemas.openxmlformats.org/officeDocument/2006/relationships/hyperlink" Target="https://www.teacherspayteachers.com/Store/Creating4-The-Classroom" TargetMode="External"/><Relationship Id="rId64" Type="http://schemas.openxmlformats.org/officeDocument/2006/relationships/hyperlink" Target="https://www.teacherspayteachers.com/store/littlered" TargetMode="External"/><Relationship Id="rId69" Type="http://schemas.openxmlformats.org/officeDocument/2006/relationships/image" Target="../media/image44.jpg"/><Relationship Id="rId77" Type="http://schemas.openxmlformats.org/officeDocument/2006/relationships/image" Target="../media/image48.jpg"/><Relationship Id="rId8" Type="http://schemas.openxmlformats.org/officeDocument/2006/relationships/tags" Target="../tags/tag205.xml"/><Relationship Id="rId51" Type="http://schemas.openxmlformats.org/officeDocument/2006/relationships/image" Target="../media/image35.jpg"/><Relationship Id="rId72" Type="http://schemas.openxmlformats.org/officeDocument/2006/relationships/hyperlink" Target="https://www.teacherspayteachers.com/store/whimsy-clips" TargetMode="External"/><Relationship Id="rId80" Type="http://schemas.openxmlformats.org/officeDocument/2006/relationships/hyperlink" Target="https://www.teacherspayteachers.com/store/creating4-the-classroom-clipart" TargetMode="External"/><Relationship Id="rId85" Type="http://schemas.openxmlformats.org/officeDocument/2006/relationships/image" Target="../media/image52.png"/><Relationship Id="rId3" Type="http://schemas.openxmlformats.org/officeDocument/2006/relationships/tags" Target="../tags/tag200.xml"/><Relationship Id="rId12" Type="http://schemas.openxmlformats.org/officeDocument/2006/relationships/tags" Target="../tags/tag209.xml"/><Relationship Id="rId17" Type="http://schemas.openxmlformats.org/officeDocument/2006/relationships/tags" Target="../tags/tag214.xml"/><Relationship Id="rId25" Type="http://schemas.openxmlformats.org/officeDocument/2006/relationships/tags" Target="../tags/tag222.xml"/><Relationship Id="rId33" Type="http://schemas.openxmlformats.org/officeDocument/2006/relationships/slideLayout" Target="../slideLayouts/slideLayout1.xml"/><Relationship Id="rId38" Type="http://schemas.openxmlformats.org/officeDocument/2006/relationships/image" Target="../media/image28.jpg"/><Relationship Id="rId46" Type="http://schemas.openxmlformats.org/officeDocument/2006/relationships/hyperlink" Target="https://www.teacherspayteachers.com/Store/Golly-Miss-Mollie" TargetMode="External"/><Relationship Id="rId59" Type="http://schemas.openxmlformats.org/officeDocument/2006/relationships/image" Target="../media/image39.png"/><Relationship Id="rId67" Type="http://schemas.openxmlformats.org/officeDocument/2006/relationships/image" Target="../media/image43.jpg"/><Relationship Id="rId20" Type="http://schemas.openxmlformats.org/officeDocument/2006/relationships/tags" Target="../tags/tag217.xml"/><Relationship Id="rId41" Type="http://schemas.openxmlformats.org/officeDocument/2006/relationships/hyperlink" Target="https://www.teacherspayteachers.com/Store/Kimberly-Geswein-Fonts" TargetMode="External"/><Relationship Id="rId54" Type="http://schemas.openxmlformats.org/officeDocument/2006/relationships/hyperlink" Target="https://www.teacherspayteachers.com/Store/Teacher-Karma" TargetMode="External"/><Relationship Id="rId62" Type="http://schemas.openxmlformats.org/officeDocument/2006/relationships/hyperlink" Target="https://www.teacherspayteachers.com/Store/Sarah-Pecorino-Illustration" TargetMode="External"/><Relationship Id="rId70" Type="http://schemas.openxmlformats.org/officeDocument/2006/relationships/hyperlink" Target="https://www.teacherspayteachers.com/Store/Chirp-Graphics" TargetMode="External"/><Relationship Id="rId75" Type="http://schemas.openxmlformats.org/officeDocument/2006/relationships/image" Target="../media/image47.jpg"/><Relationship Id="rId83" Type="http://schemas.openxmlformats.org/officeDocument/2006/relationships/image" Target="../media/image51.png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5" Type="http://schemas.openxmlformats.org/officeDocument/2006/relationships/tags" Target="../tags/tag212.xml"/><Relationship Id="rId23" Type="http://schemas.openxmlformats.org/officeDocument/2006/relationships/tags" Target="../tags/tag220.xml"/><Relationship Id="rId28" Type="http://schemas.openxmlformats.org/officeDocument/2006/relationships/tags" Target="../tags/tag225.xml"/><Relationship Id="rId36" Type="http://schemas.openxmlformats.org/officeDocument/2006/relationships/image" Target="../media/image27.png"/><Relationship Id="rId49" Type="http://schemas.openxmlformats.org/officeDocument/2006/relationships/image" Target="../media/image34.jpg"/><Relationship Id="rId57" Type="http://schemas.openxmlformats.org/officeDocument/2006/relationships/image" Target="../media/image38.png"/><Relationship Id="rId10" Type="http://schemas.openxmlformats.org/officeDocument/2006/relationships/tags" Target="../tags/tag207.xml"/><Relationship Id="rId31" Type="http://schemas.openxmlformats.org/officeDocument/2006/relationships/tags" Target="../tags/tag228.xml"/><Relationship Id="rId44" Type="http://schemas.openxmlformats.org/officeDocument/2006/relationships/image" Target="../media/image31.jpg"/><Relationship Id="rId52" Type="http://schemas.openxmlformats.org/officeDocument/2006/relationships/hyperlink" Target="https://www.teacherspayteachers.com/Store/Educlips" TargetMode="External"/><Relationship Id="rId60" Type="http://schemas.openxmlformats.org/officeDocument/2006/relationships/hyperlink" Target="https://www.teacherspayteachers.com/Store/Zip-a-dee-doo-dah-Designs" TargetMode="External"/><Relationship Id="rId65" Type="http://schemas.openxmlformats.org/officeDocument/2006/relationships/image" Target="../media/image42.jpg"/><Relationship Id="rId73" Type="http://schemas.openxmlformats.org/officeDocument/2006/relationships/image" Target="../media/image46.jpg"/><Relationship Id="rId78" Type="http://schemas.openxmlformats.org/officeDocument/2006/relationships/hyperlink" Target="https://www.teacherspayteachers.com/store/zip-a-dee-doo-dah-designs" TargetMode="External"/><Relationship Id="rId81" Type="http://schemas.openxmlformats.org/officeDocument/2006/relationships/image" Target="../media/image50.png"/><Relationship Id="rId86" Type="http://schemas.openxmlformats.org/officeDocument/2006/relationships/hyperlink" Target="https://www.teacherspayteachers.com/store/dg-design-damm-good-design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image" Target="../media/image3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tags" Target="../tags/tag87.xml"/><Relationship Id="rId47" Type="http://schemas.openxmlformats.org/officeDocument/2006/relationships/tags" Target="../tags/tag92.xml"/><Relationship Id="rId50" Type="http://schemas.openxmlformats.org/officeDocument/2006/relationships/tags" Target="../tags/tag95.xml"/><Relationship Id="rId55" Type="http://schemas.openxmlformats.org/officeDocument/2006/relationships/tags" Target="../tags/tag100.xml"/><Relationship Id="rId63" Type="http://schemas.openxmlformats.org/officeDocument/2006/relationships/tags" Target="../tags/tag108.xml"/><Relationship Id="rId68" Type="http://schemas.openxmlformats.org/officeDocument/2006/relationships/tags" Target="../tags/tag113.xml"/><Relationship Id="rId76" Type="http://schemas.openxmlformats.org/officeDocument/2006/relationships/tags" Target="../tags/tag121.xml"/><Relationship Id="rId7" Type="http://schemas.openxmlformats.org/officeDocument/2006/relationships/tags" Target="../tags/tag52.xml"/><Relationship Id="rId71" Type="http://schemas.openxmlformats.org/officeDocument/2006/relationships/tags" Target="../tags/tag116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9" Type="http://schemas.openxmlformats.org/officeDocument/2006/relationships/tags" Target="../tags/tag74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45" Type="http://schemas.openxmlformats.org/officeDocument/2006/relationships/tags" Target="../tags/tag90.xml"/><Relationship Id="rId53" Type="http://schemas.openxmlformats.org/officeDocument/2006/relationships/tags" Target="../tags/tag98.xml"/><Relationship Id="rId58" Type="http://schemas.openxmlformats.org/officeDocument/2006/relationships/tags" Target="../tags/tag103.xml"/><Relationship Id="rId66" Type="http://schemas.openxmlformats.org/officeDocument/2006/relationships/tags" Target="../tags/tag111.xml"/><Relationship Id="rId74" Type="http://schemas.openxmlformats.org/officeDocument/2006/relationships/tags" Target="../tags/tag119.xml"/><Relationship Id="rId79" Type="http://schemas.openxmlformats.org/officeDocument/2006/relationships/tags" Target="../tags/tag124.xml"/><Relationship Id="rId5" Type="http://schemas.openxmlformats.org/officeDocument/2006/relationships/tags" Target="../tags/tag50.xml"/><Relationship Id="rId61" Type="http://schemas.openxmlformats.org/officeDocument/2006/relationships/tags" Target="../tags/tag106.xml"/><Relationship Id="rId82" Type="http://schemas.openxmlformats.org/officeDocument/2006/relationships/image" Target="../media/image4.PNG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tags" Target="../tags/tag89.xml"/><Relationship Id="rId52" Type="http://schemas.openxmlformats.org/officeDocument/2006/relationships/tags" Target="../tags/tag97.xml"/><Relationship Id="rId60" Type="http://schemas.openxmlformats.org/officeDocument/2006/relationships/tags" Target="../tags/tag105.xml"/><Relationship Id="rId65" Type="http://schemas.openxmlformats.org/officeDocument/2006/relationships/tags" Target="../tags/tag110.xml"/><Relationship Id="rId73" Type="http://schemas.openxmlformats.org/officeDocument/2006/relationships/tags" Target="../tags/tag118.xml"/><Relationship Id="rId78" Type="http://schemas.openxmlformats.org/officeDocument/2006/relationships/tags" Target="../tags/tag123.xml"/><Relationship Id="rId81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tags" Target="../tags/tag88.xml"/><Relationship Id="rId48" Type="http://schemas.openxmlformats.org/officeDocument/2006/relationships/tags" Target="../tags/tag93.xml"/><Relationship Id="rId56" Type="http://schemas.openxmlformats.org/officeDocument/2006/relationships/tags" Target="../tags/tag101.xml"/><Relationship Id="rId64" Type="http://schemas.openxmlformats.org/officeDocument/2006/relationships/tags" Target="../tags/tag109.xml"/><Relationship Id="rId69" Type="http://schemas.openxmlformats.org/officeDocument/2006/relationships/tags" Target="../tags/tag114.xml"/><Relationship Id="rId77" Type="http://schemas.openxmlformats.org/officeDocument/2006/relationships/tags" Target="../tags/tag122.xml"/><Relationship Id="rId8" Type="http://schemas.openxmlformats.org/officeDocument/2006/relationships/tags" Target="../tags/tag53.xml"/><Relationship Id="rId51" Type="http://schemas.openxmlformats.org/officeDocument/2006/relationships/tags" Target="../tags/tag96.xml"/><Relationship Id="rId72" Type="http://schemas.openxmlformats.org/officeDocument/2006/relationships/tags" Target="../tags/tag117.xml"/><Relationship Id="rId80" Type="http://schemas.openxmlformats.org/officeDocument/2006/relationships/tags" Target="../tags/tag125.xml"/><Relationship Id="rId3" Type="http://schemas.openxmlformats.org/officeDocument/2006/relationships/tags" Target="../tags/tag48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46" Type="http://schemas.openxmlformats.org/officeDocument/2006/relationships/tags" Target="../tags/tag91.xml"/><Relationship Id="rId59" Type="http://schemas.openxmlformats.org/officeDocument/2006/relationships/tags" Target="../tags/tag104.xml"/><Relationship Id="rId67" Type="http://schemas.openxmlformats.org/officeDocument/2006/relationships/tags" Target="../tags/tag112.xml"/><Relationship Id="rId20" Type="http://schemas.openxmlformats.org/officeDocument/2006/relationships/tags" Target="../tags/tag65.xml"/><Relationship Id="rId41" Type="http://schemas.openxmlformats.org/officeDocument/2006/relationships/tags" Target="../tags/tag86.xml"/><Relationship Id="rId54" Type="http://schemas.openxmlformats.org/officeDocument/2006/relationships/tags" Target="../tags/tag99.xml"/><Relationship Id="rId62" Type="http://schemas.openxmlformats.org/officeDocument/2006/relationships/tags" Target="../tags/tag107.xml"/><Relationship Id="rId70" Type="http://schemas.openxmlformats.org/officeDocument/2006/relationships/tags" Target="../tags/tag115.xml"/><Relationship Id="rId75" Type="http://schemas.openxmlformats.org/officeDocument/2006/relationships/tags" Target="../tags/tag120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49" Type="http://schemas.openxmlformats.org/officeDocument/2006/relationships/tags" Target="../tags/tag94.xml"/><Relationship Id="rId57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6.png"/><Relationship Id="rId4" Type="http://schemas.openxmlformats.org/officeDocument/2006/relationships/tags" Target="../tags/tag1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10" Type="http://schemas.openxmlformats.org/officeDocument/2006/relationships/image" Target="../media/image6.png"/><Relationship Id="rId4" Type="http://schemas.openxmlformats.org/officeDocument/2006/relationships/tags" Target="../tags/tag13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tags" Target="../tags/tag161.xml"/><Relationship Id="rId18" Type="http://schemas.openxmlformats.org/officeDocument/2006/relationships/image" Target="../media/image10.PNG"/><Relationship Id="rId26" Type="http://schemas.openxmlformats.org/officeDocument/2006/relationships/hyperlink" Target="https://docs.google.com/presentation/d/1cVQJRHY9T3dDr5RL-Uq2CvTaPz4t_pOB6OMCtB6fC6o/copy" TargetMode="External"/><Relationship Id="rId3" Type="http://schemas.openxmlformats.org/officeDocument/2006/relationships/tags" Target="../tags/tag151.xml"/><Relationship Id="rId21" Type="http://schemas.openxmlformats.org/officeDocument/2006/relationships/hyperlink" Target="https://docs.google.com/presentation/d/1XV0ebVufSP8rh4FHV3IncCBAf2ijv4x5lSjFRbUv2Gw/copy" TargetMode="External"/><Relationship Id="rId7" Type="http://schemas.openxmlformats.org/officeDocument/2006/relationships/tags" Target="../tags/tag155.xml"/><Relationship Id="rId12" Type="http://schemas.openxmlformats.org/officeDocument/2006/relationships/tags" Target="../tags/tag160.xml"/><Relationship Id="rId17" Type="http://schemas.openxmlformats.org/officeDocument/2006/relationships/slideLayout" Target="../slideLayouts/slideLayout1.xml"/><Relationship Id="rId25" Type="http://schemas.openxmlformats.org/officeDocument/2006/relationships/hyperlink" Target="https://docs.google.com/presentation/d/1EJWiRGz0ZhviibyWqv9tTQPvBkwjOk0Aj1qoVK1WSPE/copy" TargetMode="External"/><Relationship Id="rId2" Type="http://schemas.openxmlformats.org/officeDocument/2006/relationships/tags" Target="../tags/tag150.xml"/><Relationship Id="rId16" Type="http://schemas.openxmlformats.org/officeDocument/2006/relationships/tags" Target="../tags/tag164.xml"/><Relationship Id="rId20" Type="http://schemas.openxmlformats.org/officeDocument/2006/relationships/hyperlink" Target="https://docs.google.com/presentation/d/1XBmUXsTBi7DsdKRVwPqjIt5xHchNgCCx4HueGhZdUPE/copy" TargetMode="External"/><Relationship Id="rId29" Type="http://schemas.openxmlformats.org/officeDocument/2006/relationships/hyperlink" Target="https://docs.google.com/presentation/d/10DM3G-KhB9Za8-pf2MNrkLtXiD-TFOvLCGQx7CnHREk/copy" TargetMode="Externa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tags" Target="../tags/tag159.xml"/><Relationship Id="rId24" Type="http://schemas.openxmlformats.org/officeDocument/2006/relationships/hyperlink" Target="https://docs.google.com/presentation/d/13EQpYyuaST676Fz7x8LBaPZn34hjiqEdvCVbcPLEe68/copy" TargetMode="External"/><Relationship Id="rId5" Type="http://schemas.openxmlformats.org/officeDocument/2006/relationships/tags" Target="../tags/tag153.xml"/><Relationship Id="rId15" Type="http://schemas.openxmlformats.org/officeDocument/2006/relationships/tags" Target="../tags/tag163.xml"/><Relationship Id="rId23" Type="http://schemas.openxmlformats.org/officeDocument/2006/relationships/hyperlink" Target="https://docs.google.com/presentation/d/1JFWPBii2mVu3-K6i0eTvOLBKLYEX5BhTE26mSUVRpx8/copy" TargetMode="External"/><Relationship Id="rId28" Type="http://schemas.openxmlformats.org/officeDocument/2006/relationships/hyperlink" Target="https://docs.google.com/presentation/d/1gGDdpXpjHki3cPKslkaGcyJWPnYDa9Y89VURHAnwdWI/copy" TargetMode="External"/><Relationship Id="rId10" Type="http://schemas.openxmlformats.org/officeDocument/2006/relationships/tags" Target="../tags/tag158.xml"/><Relationship Id="rId19" Type="http://schemas.openxmlformats.org/officeDocument/2006/relationships/hyperlink" Target="https://docs.google.com/presentation/d/1GDXd1d6eBAJQ8RAkcZCtl6O9iYh2q0P2IrE9ty4gUtI/copy" TargetMode="External"/><Relationship Id="rId31" Type="http://schemas.openxmlformats.org/officeDocument/2006/relationships/hyperlink" Target="https://docs.google.com/presentation/d/1_MdHK1eXusd_Cr7GQB-4Gzk-iZhJz4_iUvZ8cG7RJ9I/copy" TargetMode="External"/><Relationship Id="rId4" Type="http://schemas.openxmlformats.org/officeDocument/2006/relationships/tags" Target="../tags/tag152.xml"/><Relationship Id="rId9" Type="http://schemas.openxmlformats.org/officeDocument/2006/relationships/tags" Target="../tags/tag157.xml"/><Relationship Id="rId14" Type="http://schemas.openxmlformats.org/officeDocument/2006/relationships/tags" Target="../tags/tag162.xml"/><Relationship Id="rId22" Type="http://schemas.openxmlformats.org/officeDocument/2006/relationships/hyperlink" Target="https://docs.google.com/presentation/d/1DF5hrtz6EWeZMG-Xfoz5Rqih1egGvhDSamtFHKoUbF0/copy" TargetMode="External"/><Relationship Id="rId27" Type="http://schemas.openxmlformats.org/officeDocument/2006/relationships/hyperlink" Target="https://docs.google.com/presentation/d/19iAq5DbPtq6zd3CVwB9LasliXPBI1sBcPPGkSyOF4jI/copy" TargetMode="External"/><Relationship Id="rId30" Type="http://schemas.openxmlformats.org/officeDocument/2006/relationships/hyperlink" Target="https://docs.google.com/presentation/d/1HD9cs0kjT3HIR-o_rnd3N8moMCipYjsGl3W08FODQfE/cop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EFA7CA32-ED65-4DB7-AA5D-D5D837885E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15221" y="56391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F45488-4F7C-41D1-8628-E4BDB8377C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05358" y="59850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C40C7A1-87A8-4F11-8DA1-DFEF7CBFDA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3113" y="453090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14A06-B8B8-4343-87FE-417E90034D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5516" y="198123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73E76F-15F7-4B2C-9881-E14DCE17C8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97510" y="197396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C0F897-8FC3-46FD-A7A0-573C5A8FF6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27329" y="20020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654950-14FE-4CC0-A05F-7BDD40C7CBF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9383" y="72072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A1FFE69-4E83-46C6-91AD-AB91E406CD9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46856" y="75713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19CA79-2122-4D8D-A3A8-86BA0ACE2A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7801" y="79312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A603C3-4B80-42D8-8CB0-A86DA59317D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7801" y="82910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37DAB2F-65BD-4AD4-8658-DEE9D67BA1F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30352" y="86167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595303-77AE-41FD-AF2A-166495E716B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00545" y="72262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92545F-9C89-44A9-9A7B-0500E1E4CF9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668018" y="75903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203FD4-567C-4676-9216-C763EAD4523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688963" y="795019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73C2DD-3F9D-46ED-A9DD-BD97BE8C192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688963" y="831005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1775E60-1EBF-4470-B64B-2CD218B3D23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651514" y="86356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91EE714-412D-4584-AA87-EDE62146DC1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174393" y="71883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BBC639-2A98-4865-BF63-0CC47B11E260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141866" y="755250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9855C7-B6B9-4115-B73E-AAEE9DC70FD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162811" y="7912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9EC4B01-7069-4E92-A697-5CE1FD8A60E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162811" y="82722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737E94-06E7-4577-8A92-8D6186DC7DE2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125362" y="859784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792458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E46B1544-72FE-41BB-9C09-FCF5F8F044E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13622" y="1046211"/>
            <a:ext cx="35843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You will be prompted to make a copy of the resource. Click on the blue box that says “Make a copy” and the resource will go directly into your Google drive.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2F7C1D-3DC7-4C02-AA30-E3FF6B333A4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76337" y="2985389"/>
            <a:ext cx="66974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Go to your Google Drive and locate the copy of the file. You can rename the file at this point or add/delete slides.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91C9D7-F00B-4C49-B193-18A1E7243DA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70195" y="3716209"/>
            <a:ext cx="67160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Next, go to your Google Classroom and add an assignment. Select the Google Drive Symbol and select the resource you want to assign.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75A6622-D256-4D8B-A4D2-0C2AA91B9EC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32221" y="6321101"/>
            <a:ext cx="7037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YOU HAVE TO MAKE A COPY FOR EACH STUDENT! </a:t>
            </a:r>
            <a:r>
              <a:rPr lang="en-US" sz="2400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	 </a:t>
            </a:r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Otherwise they will all be editing the same file.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3F27DDF-9E43-4B8C-96C6-EB5A407AB0F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5291" y="982234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EA433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5D5E722-A1DD-4C3C-B091-894C47A93D9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32221" y="2914115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DBD0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2B0A53-AE3E-4818-AE5F-99F5C063E7E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44684" y="3706883"/>
            <a:ext cx="6670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4616A7-D150-4535-A461-52FC6AD4829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68583" y="4502346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34A85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49E192-EBD6-4AF7-B53B-8109F766A2E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541638" y="874132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</a:rPr>
              <a:t>Helpful links for using Google Classroom:</a:t>
            </a:r>
          </a:p>
        </p:txBody>
      </p:sp>
      <p:sp>
        <p:nvSpPr>
          <p:cNvPr id="55" name="TextBox 54">
            <a:hlinkClick r:id="rId14"/>
            <a:extLst>
              <a:ext uri="{FF2B5EF4-FFF2-40B4-BE49-F238E27FC236}">
                <a16:creationId xmlns:a16="http://schemas.microsoft.com/office/drawing/2014/main" id="{F00B8E08-C52D-40F2-A9A4-800034F1573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099752" y="905809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14"/>
              </a:rPr>
              <a:t>Teacher Tips for using Google Classroom (TPT blog)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  <p:sp>
        <p:nvSpPr>
          <p:cNvPr id="56" name="TextBox 55">
            <a:hlinkClick r:id="rId14"/>
            <a:extLst>
              <a:ext uri="{FF2B5EF4-FFF2-40B4-BE49-F238E27FC236}">
                <a16:creationId xmlns:a16="http://schemas.microsoft.com/office/drawing/2014/main" id="{E4731F05-0E9A-4CD7-8442-35C0D1888F3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099752" y="9421613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15"/>
              </a:rPr>
              <a:t>Getting Started with Google Classroom (</a:t>
            </a:r>
            <a:r>
              <a:rPr lang="en-US" sz="2000" u="sng" dirty="0" err="1">
                <a:latin typeface="APLHappyDance" panose="02000603000000000000" pitchFamily="2" charset="0"/>
                <a:ea typeface="APLHappyDance" panose="02000603000000000000" pitchFamily="2" charset="0"/>
                <a:hlinkClick r:id="rId15"/>
              </a:rPr>
              <a:t>youtube</a:t>
            </a:r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15"/>
              </a:rPr>
              <a:t> video)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397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hlinkClick r:id="rId12"/>
            <a:extLst>
              <a:ext uri="{FF2B5EF4-FFF2-40B4-BE49-F238E27FC236}">
                <a16:creationId xmlns:a16="http://schemas.microsoft.com/office/drawing/2014/main" id="{FA96D2D1-D517-4F1C-AE35-C93EC10F527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rcRect/>
          <a:stretch/>
        </p:blipFill>
        <p:spPr>
          <a:xfrm>
            <a:off x="251863" y="4294523"/>
            <a:ext cx="2163414" cy="2163414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6C0D52E9-20B4-44CE-A3C5-97CCD85F1CF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698115" y="6855908"/>
            <a:ext cx="46071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Would you like to spend less time browsing for resources and lesson planning, and more time serving students? Let Laura from 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  <a:hlinkClick r:id="rId14"/>
              </a:rPr>
              <a:t>Music City Counselor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 and Ashley from 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  <a:hlinkClick r:id="rId14"/>
              </a:rPr>
              <a:t>Heart and Mind Teaching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 do the work for you! </a:t>
            </a:r>
            <a:endParaRPr lang="en-US" sz="1400" dirty="0">
              <a:ln>
                <a:solidFill>
                  <a:schemeClr val="tx1"/>
                </a:solidFill>
              </a:ln>
              <a:latin typeface="APLKinderPeeps" panose="02000603000000000000" pitchFamily="2" charset="0"/>
              <a:ea typeface="APLKinderPeeps" panose="02000603000000000000" pitchFamily="2" charset="0"/>
            </a:endParaRPr>
          </a:p>
        </p:txBody>
      </p:sp>
      <p:sp>
        <p:nvSpPr>
          <p:cNvPr id="92" name="Rectangle: Rounded Corners 91">
            <a:hlinkClick r:id="rId15"/>
            <a:extLst>
              <a:ext uri="{FF2B5EF4-FFF2-40B4-BE49-F238E27FC236}">
                <a16:creationId xmlns:a16="http://schemas.microsoft.com/office/drawing/2014/main" id="{B17B3E6F-9B54-459E-82F6-E3371E18BC0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60964" y="7820353"/>
            <a:ext cx="2923297" cy="323708"/>
          </a:xfrm>
          <a:prstGeom prst="roundRect">
            <a:avLst/>
          </a:prstGeom>
          <a:solidFill>
            <a:srgbClr val="FBB4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280"/>
              </a:solidFill>
              <a:latin typeface="APLKinderPeeps" panose="02000603000000000000" pitchFamily="2" charset="0"/>
              <a:ea typeface="APLKinderPeeps" panose="02000603000000000000" pitchFamily="2" charset="0"/>
            </a:endParaRPr>
          </a:p>
        </p:txBody>
      </p:sp>
      <p:sp>
        <p:nvSpPr>
          <p:cNvPr id="93" name="TextBox 92">
            <a:hlinkClick r:id="rId15"/>
            <a:extLst>
              <a:ext uri="{FF2B5EF4-FFF2-40B4-BE49-F238E27FC236}">
                <a16:creationId xmlns:a16="http://schemas.microsoft.com/office/drawing/2014/main" id="{EC1C3652-08CB-4BAB-9675-D9C932A9D93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804866" y="7777806"/>
            <a:ext cx="46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>
                  <a:solidFill>
                    <a:schemeClr val="tx1"/>
                  </a:solidFill>
                </a:ln>
                <a:latin typeface="MJLittleBitAlexis" panose="02000603000000000000" pitchFamily="2" charset="0"/>
                <a:ea typeface="MJLittleBitAlexis" panose="02000603000000000000" pitchFamily="2" charset="0"/>
              </a:rPr>
              <a:t>CLICK TO COLLAB</a:t>
            </a:r>
          </a:p>
        </p:txBody>
      </p:sp>
      <p:pic>
        <p:nvPicPr>
          <p:cNvPr id="33" name="Picture 32">
            <a:hlinkClick r:id="rId16"/>
            <a:extLst>
              <a:ext uri="{FF2B5EF4-FFF2-40B4-BE49-F238E27FC236}">
                <a16:creationId xmlns:a16="http://schemas.microsoft.com/office/drawing/2014/main" id="{3A9D406D-7B0A-4600-A588-C7F2CC10AA9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rcRect/>
          <a:stretch/>
        </p:blipFill>
        <p:spPr>
          <a:xfrm>
            <a:off x="2856548" y="4312683"/>
            <a:ext cx="2097100" cy="2097100"/>
          </a:xfrm>
          <a:prstGeom prst="rect">
            <a:avLst/>
          </a:prstGeom>
        </p:spPr>
      </p:pic>
      <p:pic>
        <p:nvPicPr>
          <p:cNvPr id="34" name="Picture 33">
            <a:hlinkClick r:id="rId18"/>
            <a:extLst>
              <a:ext uri="{FF2B5EF4-FFF2-40B4-BE49-F238E27FC236}">
                <a16:creationId xmlns:a16="http://schemas.microsoft.com/office/drawing/2014/main" id="{4038597F-D9FD-4829-AAE7-F1E98A668CE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/>
          <a:srcRect/>
          <a:stretch/>
        </p:blipFill>
        <p:spPr>
          <a:xfrm>
            <a:off x="5371119" y="1691081"/>
            <a:ext cx="2116261" cy="2116261"/>
          </a:xfrm>
          <a:prstGeom prst="rect">
            <a:avLst/>
          </a:prstGeom>
        </p:spPr>
      </p:pic>
      <p:pic>
        <p:nvPicPr>
          <p:cNvPr id="35" name="Picture 34">
            <a:hlinkClick r:id="rId20"/>
            <a:extLst>
              <a:ext uri="{FF2B5EF4-FFF2-40B4-BE49-F238E27FC236}">
                <a16:creationId xmlns:a16="http://schemas.microsoft.com/office/drawing/2014/main" id="{043BE081-2CEA-4C68-80AB-44A0F640371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6486" y="4316258"/>
            <a:ext cx="2120894" cy="2120894"/>
          </a:xfrm>
          <a:prstGeom prst="rect">
            <a:avLst/>
          </a:prstGeom>
        </p:spPr>
      </p:pic>
      <p:pic>
        <p:nvPicPr>
          <p:cNvPr id="36" name="Picture 35">
            <a:hlinkClick r:id="rId22"/>
            <a:extLst>
              <a:ext uri="{FF2B5EF4-FFF2-40B4-BE49-F238E27FC236}">
                <a16:creationId xmlns:a16="http://schemas.microsoft.com/office/drawing/2014/main" id="{822C6B6D-6FD6-42F9-8EB5-84A0B5DAE17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020" y="1710242"/>
            <a:ext cx="2097100" cy="2097100"/>
          </a:xfrm>
          <a:prstGeom prst="rect">
            <a:avLst/>
          </a:prstGeom>
        </p:spPr>
      </p:pic>
      <p:pic>
        <p:nvPicPr>
          <p:cNvPr id="37" name="Picture 36">
            <a:hlinkClick r:id="rId24"/>
            <a:extLst>
              <a:ext uri="{FF2B5EF4-FFF2-40B4-BE49-F238E27FC236}">
                <a16:creationId xmlns:a16="http://schemas.microsoft.com/office/drawing/2014/main" id="{6A7306BA-139F-422F-A750-2D4FF8FE50D6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/>
          <a:srcRect/>
          <a:stretch/>
        </p:blipFill>
        <p:spPr>
          <a:xfrm>
            <a:off x="2847065" y="1652045"/>
            <a:ext cx="2144549" cy="214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43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16"/>
            <a:extLst>
              <a:ext uri="{FF2B5EF4-FFF2-40B4-BE49-F238E27FC236}">
                <a16:creationId xmlns:a16="http://schemas.microsoft.com/office/drawing/2014/main" id="{5513C180-BC63-4D53-909C-45E88A17807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0527" y="3876239"/>
            <a:ext cx="868873" cy="868873"/>
          </a:xfrm>
          <a:prstGeom prst="rect">
            <a:avLst/>
          </a:prstGeom>
          <a:effectLst>
            <a:glow rad="38100">
              <a:srgbClr val="FBB45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7" name="Picture 46">
            <a:hlinkClick r:id="rId19"/>
            <a:extLst>
              <a:ext uri="{FF2B5EF4-FFF2-40B4-BE49-F238E27FC236}">
                <a16:creationId xmlns:a16="http://schemas.microsoft.com/office/drawing/2014/main" id="{A881AF63-367A-44AF-A29B-614D643FB91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07707" y="3879156"/>
            <a:ext cx="866783" cy="866783"/>
          </a:xfrm>
          <a:prstGeom prst="rect">
            <a:avLst/>
          </a:prstGeom>
          <a:effectLst>
            <a:glow rad="38100">
              <a:srgbClr val="C995F1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8" name="Picture 47">
            <a:hlinkClick r:id="rId22"/>
            <a:extLst>
              <a:ext uri="{FF2B5EF4-FFF2-40B4-BE49-F238E27FC236}">
                <a16:creationId xmlns:a16="http://schemas.microsoft.com/office/drawing/2014/main" id="{3AD925E6-5210-42B8-9871-805463C097D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3782" y="3872367"/>
            <a:ext cx="897888" cy="897888"/>
          </a:xfrm>
          <a:prstGeom prst="rect">
            <a:avLst/>
          </a:prstGeom>
          <a:effectLst>
            <a:glow rad="38100">
              <a:srgbClr val="FD98D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9" name="Picture 48" descr="A picture containing object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170B7EA2-F2CA-4462-8944-13485F48996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06819" y="3862900"/>
            <a:ext cx="897888" cy="897888"/>
          </a:xfrm>
          <a:prstGeom prst="rect">
            <a:avLst/>
          </a:prstGeom>
          <a:effectLst>
            <a:glow rad="50800">
              <a:srgbClr val="00B0F0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50" name="Picture 49">
            <a:hlinkClick r:id="rId28"/>
            <a:extLst>
              <a:ext uri="{FF2B5EF4-FFF2-40B4-BE49-F238E27FC236}">
                <a16:creationId xmlns:a16="http://schemas.microsoft.com/office/drawing/2014/main" id="{6C6A64B3-EAAE-4A26-8212-33C15ECC3C3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9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4379" y="3851517"/>
            <a:ext cx="903439" cy="903439"/>
          </a:xfrm>
          <a:prstGeom prst="rect">
            <a:avLst/>
          </a:prstGeom>
          <a:effectLst>
            <a:glow rad="50800">
              <a:srgbClr val="79D334"/>
            </a:glow>
            <a:outerShdw blurRad="50800" dist="50800" dir="5400000" algn="ctr" rotWithShape="0">
              <a:schemeClr val="tx1"/>
            </a:outerShdw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15CB7C26-032A-4742-AED0-2FCAE6D0C4F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181706" y="4141543"/>
            <a:ext cx="1424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Semibold" panose="020B0702040204020203" pitchFamily="34" charset="0"/>
                <a:ea typeface="KADayDreamer" panose="02000603000000000000" pitchFamily="2" charset="0"/>
                <a:cs typeface="Segoe UI Semibold" panose="020B0702040204020203" pitchFamily="34" charset="0"/>
              </a:rPr>
              <a:t>BLOG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01ABC6E-20B9-4248-8FC0-BC89B2A9609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557782" y="8599147"/>
            <a:ext cx="9032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n>
                  <a:solidFill>
                    <a:schemeClr val="tx1"/>
                  </a:solidFill>
                </a:ln>
                <a:latin typeface="Segoe UI Semilight" panose="020B0402040204020203" pitchFamily="34" charset="0"/>
                <a:ea typeface="APLHappyDance" panose="02000603000000000000" pitchFamily="2" charset="0"/>
                <a:cs typeface="Segoe UI Semilight" panose="020B0402040204020203" pitchFamily="34" charset="0"/>
              </a:rPr>
              <a:t>Join my Newsletter to be informed of all future added freebies.</a:t>
            </a:r>
          </a:p>
        </p:txBody>
      </p:sp>
      <p:sp>
        <p:nvSpPr>
          <p:cNvPr id="126" name="Rectangle: Rounded Corners 125">
            <a:hlinkClick r:id="rId31"/>
            <a:extLst>
              <a:ext uri="{FF2B5EF4-FFF2-40B4-BE49-F238E27FC236}">
                <a16:creationId xmlns:a16="http://schemas.microsoft.com/office/drawing/2014/main" id="{72776D70-845D-463B-AC4D-040678163B3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833463" y="9075857"/>
            <a:ext cx="3749706" cy="585983"/>
          </a:xfrm>
          <a:prstGeom prst="roundRect">
            <a:avLst/>
          </a:prstGeom>
          <a:solidFill>
            <a:srgbClr val="A2DB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127" name="TextBox 126">
            <a:hlinkClick r:id="rId32"/>
            <a:extLst>
              <a:ext uri="{FF2B5EF4-FFF2-40B4-BE49-F238E27FC236}">
                <a16:creationId xmlns:a16="http://schemas.microsoft.com/office/drawing/2014/main" id="{A8274B1C-CA35-4086-BD69-E2FA9D77D20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-787835" y="9024618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latin typeface="Segoe UI" panose="020B0502040204020203" pitchFamily="34" charset="0"/>
                <a:ea typeface="MJLittleBitAlexis" panose="02000603000000000000" pitchFamily="2" charset="0"/>
                <a:cs typeface="Segoe UI" panose="020B0502040204020203" pitchFamily="34" charset="0"/>
              </a:rPr>
              <a:t>I WANT FREEBIES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5BFA84A8-BA1B-48B9-B6F4-15706F488B2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662484" y="5566878"/>
            <a:ext cx="903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n>
                  <a:solidFill>
                    <a:schemeClr val="tx1"/>
                  </a:solidFill>
                </a:ln>
                <a:latin typeface="Segoe UI Semilight" panose="020B0402040204020203" pitchFamily="34" charset="0"/>
                <a:ea typeface="APLKinderPeeps" panose="02000603000000000000" pitchFamily="2" charset="0"/>
                <a:cs typeface="Segoe UI Semilight" panose="020B0402040204020203" pitchFamily="34" charset="0"/>
              </a:rPr>
              <a:t>New products are 50% off for 24hrs.</a:t>
            </a:r>
          </a:p>
        </p:txBody>
      </p:sp>
      <p:sp>
        <p:nvSpPr>
          <p:cNvPr id="144" name="Rectangle: Rounded Corners 143">
            <a:hlinkClick r:id="rId31"/>
            <a:extLst>
              <a:ext uri="{FF2B5EF4-FFF2-40B4-BE49-F238E27FC236}">
                <a16:creationId xmlns:a16="http://schemas.microsoft.com/office/drawing/2014/main" id="{3EE7D60F-5C39-40A5-92FC-3B1612FD46B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431581" y="6204112"/>
            <a:ext cx="2602039" cy="585983"/>
          </a:xfrm>
          <a:prstGeom prst="roundRect">
            <a:avLst/>
          </a:prstGeom>
          <a:solidFill>
            <a:srgbClr val="C995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145" name="TextBox 144">
            <a:hlinkClick r:id="rId31"/>
            <a:extLst>
              <a:ext uri="{FF2B5EF4-FFF2-40B4-BE49-F238E27FC236}">
                <a16:creationId xmlns:a16="http://schemas.microsoft.com/office/drawing/2014/main" id="{0BE4B5FE-2D9F-428D-85B2-901E8A8FEA1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783515" y="6165065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latin typeface="Segoe UI" panose="020B0502040204020203" pitchFamily="34" charset="0"/>
                <a:ea typeface="MJLittleBitAlexis" panose="02000603000000000000" pitchFamily="2" charset="0"/>
                <a:cs typeface="Segoe UI" panose="020B0502040204020203" pitchFamily="34" charset="0"/>
              </a:rPr>
              <a:t>CLICK HERE</a:t>
            </a:r>
          </a:p>
        </p:txBody>
      </p:sp>
      <p:pic>
        <p:nvPicPr>
          <p:cNvPr id="8" name="Picture 7">
            <a:hlinkClick r:id="rId31"/>
            <a:extLst>
              <a:ext uri="{FF2B5EF4-FFF2-40B4-BE49-F238E27FC236}">
                <a16:creationId xmlns:a16="http://schemas.microsoft.com/office/drawing/2014/main" id="{153AFB6E-F2EB-41A7-9DE7-1C2A8053F09F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33"/>
          <a:srcRect l="538" r="8778"/>
          <a:stretch/>
        </p:blipFill>
        <p:spPr>
          <a:xfrm>
            <a:off x="0" y="-8447"/>
            <a:ext cx="3097400" cy="311004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2482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hlinkClick r:id="rId35"/>
            <a:extLst>
              <a:ext uri="{FF2B5EF4-FFF2-40B4-BE49-F238E27FC236}">
                <a16:creationId xmlns:a16="http://schemas.microsoft.com/office/drawing/2014/main" id="{A4F31783-3D4A-4F70-8381-5B7F978331C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6"/>
          <a:srcRect/>
          <a:stretch/>
        </p:blipFill>
        <p:spPr>
          <a:xfrm>
            <a:off x="1443272" y="3324138"/>
            <a:ext cx="4512862" cy="2538282"/>
          </a:xfrm>
          <a:prstGeom prst="rect">
            <a:avLst/>
          </a:prstGeom>
        </p:spPr>
      </p:pic>
      <p:pic>
        <p:nvPicPr>
          <p:cNvPr id="93" name="Picture 92">
            <a:hlinkClick r:id="rId37"/>
            <a:extLst>
              <a:ext uri="{FF2B5EF4-FFF2-40B4-BE49-F238E27FC236}">
                <a16:creationId xmlns:a16="http://schemas.microsoft.com/office/drawing/2014/main" id="{D423C3A0-66A7-4872-96B7-F2EF7AE89AF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8"/>
          <a:stretch>
            <a:fillRect/>
          </a:stretch>
        </p:blipFill>
        <p:spPr>
          <a:xfrm>
            <a:off x="1843015" y="7765511"/>
            <a:ext cx="830998" cy="830998"/>
          </a:xfrm>
          <a:prstGeom prst="rect">
            <a:avLst/>
          </a:prstGeom>
        </p:spPr>
      </p:pic>
      <p:pic>
        <p:nvPicPr>
          <p:cNvPr id="94" name="Picture 93" descr="A picture containing text, newspaper, book&#10;&#10;Description generated with very high confidence">
            <a:hlinkClick r:id="rId39"/>
            <a:extLst>
              <a:ext uri="{FF2B5EF4-FFF2-40B4-BE49-F238E27FC236}">
                <a16:creationId xmlns:a16="http://schemas.microsoft.com/office/drawing/2014/main" id="{3DB4130A-C62A-444C-8F86-4206A076443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0"/>
          <a:srcRect t="10464" b="16808"/>
          <a:stretch/>
        </p:blipFill>
        <p:spPr>
          <a:xfrm>
            <a:off x="3383653" y="7776220"/>
            <a:ext cx="666537" cy="484756"/>
          </a:xfrm>
          <a:prstGeom prst="rect">
            <a:avLst/>
          </a:prstGeom>
        </p:spPr>
      </p:pic>
      <p:pic>
        <p:nvPicPr>
          <p:cNvPr id="95" name="Picture 94" descr="kgfontsminilogo3.png">
            <a:hlinkClick r:id="rId41"/>
            <a:extLst>
              <a:ext uri="{FF2B5EF4-FFF2-40B4-BE49-F238E27FC236}">
                <a16:creationId xmlns:a16="http://schemas.microsoft.com/office/drawing/2014/main" id="{EBC8B26D-14FB-49A5-BC4A-CDE8F079499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67" y="7803011"/>
            <a:ext cx="637941" cy="637941"/>
          </a:xfrm>
          <a:prstGeom prst="rect">
            <a:avLst/>
          </a:prstGeom>
        </p:spPr>
      </p:pic>
      <p:pic>
        <p:nvPicPr>
          <p:cNvPr id="96" name="Picture 95">
            <a:hlinkClick r:id="rId43"/>
            <a:extLst>
              <a:ext uri="{FF2B5EF4-FFF2-40B4-BE49-F238E27FC236}">
                <a16:creationId xmlns:a16="http://schemas.microsoft.com/office/drawing/2014/main" id="{C76A5B61-1FD7-442A-8D95-B5A41265035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44"/>
          <a:srcRect l="14137" t="6783" r="16199" b="20440"/>
          <a:stretch/>
        </p:blipFill>
        <p:spPr>
          <a:xfrm>
            <a:off x="1087151" y="7842003"/>
            <a:ext cx="755864" cy="789623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4A7C3750-8182-485D-9167-1EDB714247B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1955134" y="8918742"/>
            <a:ext cx="815544" cy="815544"/>
          </a:xfrm>
          <a:prstGeom prst="rect">
            <a:avLst/>
          </a:prstGeom>
        </p:spPr>
      </p:pic>
      <p:pic>
        <p:nvPicPr>
          <p:cNvPr id="100" name="Picture 99" descr="Text, logo&#10;&#10;Description automatically generated">
            <a:hlinkClick r:id="rId46"/>
            <a:extLst>
              <a:ext uri="{FF2B5EF4-FFF2-40B4-BE49-F238E27FC236}">
                <a16:creationId xmlns:a16="http://schemas.microsoft.com/office/drawing/2014/main" id="{E51B7F38-7C12-4E6B-A17F-9CC83809099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589" y="7905464"/>
            <a:ext cx="654716" cy="654716"/>
          </a:xfrm>
          <a:prstGeom prst="rect">
            <a:avLst/>
          </a:prstGeom>
        </p:spPr>
      </p:pic>
      <p:pic>
        <p:nvPicPr>
          <p:cNvPr id="27" name="Picture 26">
            <a:hlinkClick r:id="rId48"/>
            <a:extLst>
              <a:ext uri="{FF2B5EF4-FFF2-40B4-BE49-F238E27FC236}">
                <a16:creationId xmlns:a16="http://schemas.microsoft.com/office/drawing/2014/main" id="{CF93D05A-1E29-4C6D-9D21-E5D4635059C3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9"/>
          <a:stretch>
            <a:fillRect/>
          </a:stretch>
        </p:blipFill>
        <p:spPr>
          <a:xfrm>
            <a:off x="3218925" y="10846465"/>
            <a:ext cx="695863" cy="657907"/>
          </a:xfrm>
          <a:prstGeom prst="rect">
            <a:avLst/>
          </a:prstGeom>
        </p:spPr>
      </p:pic>
      <p:pic>
        <p:nvPicPr>
          <p:cNvPr id="46" name="Picture 45">
            <a:hlinkClick r:id="rId50"/>
            <a:extLst>
              <a:ext uri="{FF2B5EF4-FFF2-40B4-BE49-F238E27FC236}">
                <a16:creationId xmlns:a16="http://schemas.microsoft.com/office/drawing/2014/main" id="{7554A93F-F146-4331-BF66-364C58D252BE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1"/>
          <a:stretch>
            <a:fillRect/>
          </a:stretch>
        </p:blipFill>
        <p:spPr>
          <a:xfrm>
            <a:off x="71907" y="10515493"/>
            <a:ext cx="878726" cy="878726"/>
          </a:xfrm>
          <a:prstGeom prst="rect">
            <a:avLst/>
          </a:prstGeom>
        </p:spPr>
      </p:pic>
      <p:pic>
        <p:nvPicPr>
          <p:cNvPr id="47" name="Picture 46">
            <a:hlinkClick r:id="rId52"/>
            <a:extLst>
              <a:ext uri="{FF2B5EF4-FFF2-40B4-BE49-F238E27FC236}">
                <a16:creationId xmlns:a16="http://schemas.microsoft.com/office/drawing/2014/main" id="{D44B762F-9CD9-42C9-A605-06D66935C7C0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40" y="8913604"/>
            <a:ext cx="789655" cy="790759"/>
          </a:xfrm>
          <a:prstGeom prst="rect">
            <a:avLst/>
          </a:prstGeom>
        </p:spPr>
      </p:pic>
      <p:pic>
        <p:nvPicPr>
          <p:cNvPr id="48" name="Picture 47" descr="Logo, company name&#10;&#10;Description automatically generated">
            <a:hlinkClick r:id="rId54"/>
            <a:extLst>
              <a:ext uri="{FF2B5EF4-FFF2-40B4-BE49-F238E27FC236}">
                <a16:creationId xmlns:a16="http://schemas.microsoft.com/office/drawing/2014/main" id="{03BE8A26-0C7A-43A7-A8C2-62D072E83D38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132" y="10406949"/>
            <a:ext cx="718598" cy="718598"/>
          </a:xfrm>
          <a:prstGeom prst="rect">
            <a:avLst/>
          </a:prstGeom>
        </p:spPr>
      </p:pic>
      <p:pic>
        <p:nvPicPr>
          <p:cNvPr id="54" name="Picture 53">
            <a:hlinkClick r:id="rId56"/>
            <a:extLst>
              <a:ext uri="{FF2B5EF4-FFF2-40B4-BE49-F238E27FC236}">
                <a16:creationId xmlns:a16="http://schemas.microsoft.com/office/drawing/2014/main" id="{105229BC-5EA5-4A91-93E1-490322C11596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7"/>
          <a:stretch>
            <a:fillRect/>
          </a:stretch>
        </p:blipFill>
        <p:spPr>
          <a:xfrm>
            <a:off x="3987578" y="10697496"/>
            <a:ext cx="788061" cy="766894"/>
          </a:xfrm>
          <a:prstGeom prst="rect">
            <a:avLst/>
          </a:prstGeom>
        </p:spPr>
      </p:pic>
      <p:pic>
        <p:nvPicPr>
          <p:cNvPr id="4" name="Picture 3">
            <a:hlinkClick r:id="rId58"/>
            <a:extLst>
              <a:ext uri="{FF2B5EF4-FFF2-40B4-BE49-F238E27FC236}">
                <a16:creationId xmlns:a16="http://schemas.microsoft.com/office/drawing/2014/main" id="{4A4E22F6-CD8F-471B-8842-B706283BD10E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109" y="10672159"/>
            <a:ext cx="855816" cy="855816"/>
          </a:xfrm>
          <a:prstGeom prst="rect">
            <a:avLst/>
          </a:prstGeom>
        </p:spPr>
      </p:pic>
      <p:pic>
        <p:nvPicPr>
          <p:cNvPr id="37" name="Picture 36">
            <a:hlinkClick r:id="rId60"/>
            <a:extLst>
              <a:ext uri="{FF2B5EF4-FFF2-40B4-BE49-F238E27FC236}">
                <a16:creationId xmlns:a16="http://schemas.microsoft.com/office/drawing/2014/main" id="{8E7E9F88-7CA8-414F-8B20-B3C6642151E1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085" y="10142377"/>
            <a:ext cx="695863" cy="695863"/>
          </a:xfrm>
          <a:prstGeom prst="rect">
            <a:avLst/>
          </a:prstGeom>
        </p:spPr>
      </p:pic>
      <p:pic>
        <p:nvPicPr>
          <p:cNvPr id="67" name="Picture 66" descr="A picture containing text, book, food&#10;&#10;Description automatically generated">
            <a:hlinkClick r:id="rId62"/>
            <a:extLst>
              <a:ext uri="{FF2B5EF4-FFF2-40B4-BE49-F238E27FC236}">
                <a16:creationId xmlns:a16="http://schemas.microsoft.com/office/drawing/2014/main" id="{289A9709-24E8-402E-BAAA-CB4D68CBBFD5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63"/>
          <a:stretch>
            <a:fillRect/>
          </a:stretch>
        </p:blipFill>
        <p:spPr>
          <a:xfrm>
            <a:off x="1114363" y="8962618"/>
            <a:ext cx="745303" cy="719213"/>
          </a:xfrm>
          <a:prstGeom prst="rect">
            <a:avLst/>
          </a:prstGeom>
        </p:spPr>
      </p:pic>
      <p:pic>
        <p:nvPicPr>
          <p:cNvPr id="51" name="Picture 50">
            <a:hlinkClick r:id="rId64"/>
            <a:extLst>
              <a:ext uri="{FF2B5EF4-FFF2-40B4-BE49-F238E27FC236}">
                <a16:creationId xmlns:a16="http://schemas.microsoft.com/office/drawing/2014/main" id="{D0F46682-43BD-4F3A-B38F-6D2CB8A95621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65"/>
          <a:stretch>
            <a:fillRect/>
          </a:stretch>
        </p:blipFill>
        <p:spPr>
          <a:xfrm>
            <a:off x="4673031" y="10422705"/>
            <a:ext cx="634332" cy="634332"/>
          </a:xfrm>
          <a:prstGeom prst="rect">
            <a:avLst/>
          </a:prstGeom>
        </p:spPr>
      </p:pic>
      <p:pic>
        <p:nvPicPr>
          <p:cNvPr id="52" name="Picture 51">
            <a:hlinkClick r:id="rId66"/>
            <a:extLst>
              <a:ext uri="{FF2B5EF4-FFF2-40B4-BE49-F238E27FC236}">
                <a16:creationId xmlns:a16="http://schemas.microsoft.com/office/drawing/2014/main" id="{3E4A7DBA-C401-4D58-B740-C7174380A1A8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238" y="10805496"/>
            <a:ext cx="640102" cy="640102"/>
          </a:xfrm>
          <a:prstGeom prst="rect">
            <a:avLst/>
          </a:prstGeom>
        </p:spPr>
      </p:pic>
      <p:pic>
        <p:nvPicPr>
          <p:cNvPr id="3" name="Picture 2" descr="A pink circle with white text&#10;&#10;Description automatically generated">
            <a:hlinkClick r:id="rId68"/>
            <a:extLst>
              <a:ext uri="{FF2B5EF4-FFF2-40B4-BE49-F238E27FC236}">
                <a16:creationId xmlns:a16="http://schemas.microsoft.com/office/drawing/2014/main" id="{535504A1-2A09-41D0-968B-1F7294D466DB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702" y="10513201"/>
            <a:ext cx="627006" cy="627006"/>
          </a:xfrm>
          <a:prstGeom prst="rect">
            <a:avLst/>
          </a:prstGeom>
        </p:spPr>
      </p:pic>
      <p:pic>
        <p:nvPicPr>
          <p:cNvPr id="53" name="Picture 52">
            <a:hlinkClick r:id="rId70"/>
            <a:extLst>
              <a:ext uri="{FF2B5EF4-FFF2-40B4-BE49-F238E27FC236}">
                <a16:creationId xmlns:a16="http://schemas.microsoft.com/office/drawing/2014/main" id="{1E988475-7CB3-4380-8F50-7D5AED07087B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718" y="10246822"/>
            <a:ext cx="755934" cy="755934"/>
          </a:xfrm>
          <a:prstGeom prst="rect">
            <a:avLst/>
          </a:prstGeom>
        </p:spPr>
      </p:pic>
      <p:pic>
        <p:nvPicPr>
          <p:cNvPr id="56" name="Picture 55">
            <a:hlinkClick r:id="rId72"/>
            <a:extLst>
              <a:ext uri="{FF2B5EF4-FFF2-40B4-BE49-F238E27FC236}">
                <a16:creationId xmlns:a16="http://schemas.microsoft.com/office/drawing/2014/main" id="{8122BF75-56B1-4B81-B208-08AEF6A57A60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73"/>
          <a:stretch>
            <a:fillRect/>
          </a:stretch>
        </p:blipFill>
        <p:spPr>
          <a:xfrm>
            <a:off x="6635761" y="10669626"/>
            <a:ext cx="755934" cy="755934"/>
          </a:xfrm>
          <a:prstGeom prst="rect">
            <a:avLst/>
          </a:prstGeom>
        </p:spPr>
      </p:pic>
      <p:pic>
        <p:nvPicPr>
          <p:cNvPr id="58" name="Picture 57">
            <a:hlinkClick r:id="rId74"/>
            <a:extLst>
              <a:ext uri="{FF2B5EF4-FFF2-40B4-BE49-F238E27FC236}">
                <a16:creationId xmlns:a16="http://schemas.microsoft.com/office/drawing/2014/main" id="{40558706-2B5D-46A5-9E21-7F62CADDC6A6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75"/>
          <a:stretch>
            <a:fillRect/>
          </a:stretch>
        </p:blipFill>
        <p:spPr>
          <a:xfrm>
            <a:off x="7577759" y="10292630"/>
            <a:ext cx="755879" cy="755879"/>
          </a:xfrm>
          <a:prstGeom prst="rect">
            <a:avLst/>
          </a:prstGeom>
        </p:spPr>
      </p:pic>
      <p:pic>
        <p:nvPicPr>
          <p:cNvPr id="39" name="Picture 38" descr="A blue circle with a cartoon character&#10;&#10;Description automatically generated">
            <a:hlinkClick r:id="rId76"/>
            <a:extLst>
              <a:ext uri="{FF2B5EF4-FFF2-40B4-BE49-F238E27FC236}">
                <a16:creationId xmlns:a16="http://schemas.microsoft.com/office/drawing/2014/main" id="{289A4EFA-AD83-4D63-AF45-94458882DE61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508" y="7755962"/>
            <a:ext cx="754320" cy="754320"/>
          </a:xfrm>
          <a:prstGeom prst="rect">
            <a:avLst/>
          </a:prstGeom>
        </p:spPr>
      </p:pic>
      <p:pic>
        <p:nvPicPr>
          <p:cNvPr id="43" name="Picture 42">
            <a:hlinkClick r:id="rId72"/>
            <a:extLst>
              <a:ext uri="{FF2B5EF4-FFF2-40B4-BE49-F238E27FC236}">
                <a16:creationId xmlns:a16="http://schemas.microsoft.com/office/drawing/2014/main" id="{19673600-E93C-4F88-8275-0B227BD4E040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73"/>
          <a:stretch>
            <a:fillRect/>
          </a:stretch>
        </p:blipFill>
        <p:spPr>
          <a:xfrm>
            <a:off x="3580880" y="8797115"/>
            <a:ext cx="755934" cy="755934"/>
          </a:xfrm>
          <a:prstGeom prst="rect">
            <a:avLst/>
          </a:prstGeom>
        </p:spPr>
      </p:pic>
      <p:pic>
        <p:nvPicPr>
          <p:cNvPr id="44" name="Picture 43">
            <a:hlinkClick r:id="rId78"/>
            <a:extLst>
              <a:ext uri="{FF2B5EF4-FFF2-40B4-BE49-F238E27FC236}">
                <a16:creationId xmlns:a16="http://schemas.microsoft.com/office/drawing/2014/main" id="{B98B92FE-DD21-4FC0-BC3C-76417880F426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79"/>
          <a:stretch>
            <a:fillRect/>
          </a:stretch>
        </p:blipFill>
        <p:spPr>
          <a:xfrm>
            <a:off x="2859282" y="8771945"/>
            <a:ext cx="659064" cy="659064"/>
          </a:xfrm>
          <a:prstGeom prst="rect">
            <a:avLst/>
          </a:prstGeom>
        </p:spPr>
      </p:pic>
      <p:pic>
        <p:nvPicPr>
          <p:cNvPr id="45" name="Picture 44">
            <a:hlinkClick r:id="rId74"/>
            <a:extLst>
              <a:ext uri="{FF2B5EF4-FFF2-40B4-BE49-F238E27FC236}">
                <a16:creationId xmlns:a16="http://schemas.microsoft.com/office/drawing/2014/main" id="{E61129A7-FFBF-49DF-A307-C44EC7B0304F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75"/>
          <a:stretch>
            <a:fillRect/>
          </a:stretch>
        </p:blipFill>
        <p:spPr>
          <a:xfrm>
            <a:off x="4337235" y="8807366"/>
            <a:ext cx="755879" cy="755879"/>
          </a:xfrm>
          <a:prstGeom prst="rect">
            <a:avLst/>
          </a:prstGeom>
        </p:spPr>
      </p:pic>
      <p:pic>
        <p:nvPicPr>
          <p:cNvPr id="49" name="Picture 48" descr="A cartoon child and pencil&#10;&#10;Description automatically generated">
            <a:hlinkClick r:id="rId80"/>
            <a:extLst>
              <a:ext uri="{FF2B5EF4-FFF2-40B4-BE49-F238E27FC236}">
                <a16:creationId xmlns:a16="http://schemas.microsoft.com/office/drawing/2014/main" id="{710EF8A3-7EC2-4AE3-8E65-47EE14D05293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81"/>
          <a:stretch>
            <a:fillRect/>
          </a:stretch>
        </p:blipFill>
        <p:spPr>
          <a:xfrm>
            <a:off x="4894864" y="7791953"/>
            <a:ext cx="667626" cy="667314"/>
          </a:xfrm>
          <a:prstGeom prst="rect">
            <a:avLst/>
          </a:prstGeom>
        </p:spPr>
      </p:pic>
      <p:pic>
        <p:nvPicPr>
          <p:cNvPr id="50" name="Picture 49" descr="A purple circle with white text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10271A1C-7CFE-4D57-B18A-66E5DF8730E5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83"/>
          <a:stretch>
            <a:fillRect/>
          </a:stretch>
        </p:blipFill>
        <p:spPr>
          <a:xfrm>
            <a:off x="5656401" y="7866338"/>
            <a:ext cx="629446" cy="629446"/>
          </a:xfrm>
          <a:prstGeom prst="rect">
            <a:avLst/>
          </a:prstGeom>
        </p:spPr>
      </p:pic>
      <p:pic>
        <p:nvPicPr>
          <p:cNvPr id="57" name="Picture 56" descr="A logo for a store&#10;&#10;Description automatically generated">
            <a:hlinkClick r:id="rId84"/>
            <a:extLst>
              <a:ext uri="{FF2B5EF4-FFF2-40B4-BE49-F238E27FC236}">
                <a16:creationId xmlns:a16="http://schemas.microsoft.com/office/drawing/2014/main" id="{4BAE55BF-6445-40D0-8F4E-4482D5A3533C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85"/>
          <a:stretch>
            <a:fillRect/>
          </a:stretch>
        </p:blipFill>
        <p:spPr>
          <a:xfrm>
            <a:off x="6295001" y="7746401"/>
            <a:ext cx="752113" cy="751800"/>
          </a:xfrm>
          <a:prstGeom prst="rect">
            <a:avLst/>
          </a:prstGeom>
        </p:spPr>
      </p:pic>
      <p:pic>
        <p:nvPicPr>
          <p:cNvPr id="59" name="Picture 58">
            <a:hlinkClick r:id="rId48"/>
            <a:extLst>
              <a:ext uri="{FF2B5EF4-FFF2-40B4-BE49-F238E27FC236}">
                <a16:creationId xmlns:a16="http://schemas.microsoft.com/office/drawing/2014/main" id="{F8AA93B0-687D-4104-A44C-5292B08AECA8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49"/>
          <a:stretch>
            <a:fillRect/>
          </a:stretch>
        </p:blipFill>
        <p:spPr>
          <a:xfrm>
            <a:off x="5829876" y="8799591"/>
            <a:ext cx="771184" cy="729120"/>
          </a:xfrm>
          <a:prstGeom prst="rect">
            <a:avLst/>
          </a:prstGeom>
        </p:spPr>
      </p:pic>
      <p:pic>
        <p:nvPicPr>
          <p:cNvPr id="5" name="Picture 4" descr="A cartoon of a doll&#10;&#10;Description automatically generated">
            <a:hlinkClick r:id="rId64"/>
            <a:extLst>
              <a:ext uri="{FF2B5EF4-FFF2-40B4-BE49-F238E27FC236}">
                <a16:creationId xmlns:a16="http://schemas.microsoft.com/office/drawing/2014/main" id="{4C214F8A-E12A-4D8E-8E6B-4C8EFC492B8F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715" y="8317033"/>
            <a:ext cx="614980" cy="614980"/>
          </a:xfrm>
          <a:prstGeom prst="rect">
            <a:avLst/>
          </a:prstGeom>
        </p:spPr>
      </p:pic>
      <p:pic>
        <p:nvPicPr>
          <p:cNvPr id="62" name="Picture 61" descr="A blue circle with white text and a pink heart&#10;&#10;Description automatically generated">
            <a:hlinkClick r:id="rId86"/>
            <a:extLst>
              <a:ext uri="{FF2B5EF4-FFF2-40B4-BE49-F238E27FC236}">
                <a16:creationId xmlns:a16="http://schemas.microsoft.com/office/drawing/2014/main" id="{ACDDBE98-C62D-41E0-BB2F-E78F33593986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87"/>
          <a:stretch>
            <a:fillRect/>
          </a:stretch>
        </p:blipFill>
        <p:spPr>
          <a:xfrm>
            <a:off x="6702533" y="9012793"/>
            <a:ext cx="689162" cy="689162"/>
          </a:xfrm>
          <a:prstGeom prst="rect">
            <a:avLst/>
          </a:prstGeom>
        </p:spPr>
      </p:pic>
      <p:pic>
        <p:nvPicPr>
          <p:cNvPr id="42" name="Picture 41">
            <a:hlinkClick r:id="rId70"/>
            <a:extLst>
              <a:ext uri="{FF2B5EF4-FFF2-40B4-BE49-F238E27FC236}">
                <a16:creationId xmlns:a16="http://schemas.microsoft.com/office/drawing/2014/main" id="{B76A7F0F-43CC-41D6-9F56-FE06BAEA6F98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66" y="8754737"/>
            <a:ext cx="755934" cy="75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31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89DFAB0-F64A-42B7-AC0A-3AF9B9CE94C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8411" y="195236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EE6EB5-F0D4-4CFB-B382-9472DE0404F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73827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EF1F63-F0B7-4735-9E6D-060D2AE72B5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62368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672800-450B-4627-B65C-6A9B55075E7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6314" y="486967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1A8F87-484E-4E15-BCBB-542E9603A24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80519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7CD9B3-0A60-426B-B96A-0B906480DF5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24465" y="77559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844642-8720-4DB2-8C4C-107DC30D199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60324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2B2B7F-784F-4FDB-A2A3-9F7CBCEF0F9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0811" y="82419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EE6B2F-4ECA-459A-AE70-7BA3251EFC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36573" y="87197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CEACA05-BAC7-42D7-A192-4CB1F1670AB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537254" y="9214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2E2EDCA-CB68-4540-9DD4-339E6572745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464010" y="4883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</p:spTree>
    <p:extLst>
      <p:ext uri="{BB962C8B-B14F-4D97-AF65-F5344CB8AC3E}">
        <p14:creationId xmlns:p14="http://schemas.microsoft.com/office/powerpoint/2010/main" val="256938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D2D460A-0D1D-4879-9969-706AEF24F9B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6054" y="18899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2F9F8D-9B20-4653-B798-F26708A42A8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53786" y="529582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73D60A-26BD-4618-8D34-808106B1DE2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191742" y="55323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3B6C48-D103-4380-8E2D-3A2ACDE1324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19415" y="629320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3000E4-555B-4344-9E0D-0D04071E30D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36742" y="797629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1D7CDF-D3AF-40D5-B6BF-3F624222893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218038" y="8007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B6CAA2-5F0B-422F-ADE7-A2631D80E66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24634" y="849550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EFE3B7-845E-4684-8E22-06CA1DC21CF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86482" y="849138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26CAE6-FE46-4A15-9A27-4E26B8271C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56934" y="8980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B59468-B04D-4B0B-9911-33218C5C198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55108" y="947581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BF422BB-5D53-4B0E-8D67-F4253E596B0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900302" y="555667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2D73AB-8F60-4FB7-BAF3-F5E3F147B26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30146" y="63051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4D96675-8C16-4FFB-BD97-1131018266E6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26540" y="406343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4264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FAD0000-9F91-4D02-A8EF-1154DA33EA9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5676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267FA0-6724-4CC5-BECD-B36399FDE83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1200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742E91-A2D7-4712-82B2-F81575343D2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6724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3DF81D-E352-449B-B3E8-CD2E569A9B5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2248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662DE1-2565-452B-9575-5A1C2F32E3C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3836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D7F12F-6015-4C8B-93AC-23EF4413858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3743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DC232E-0AEE-4A48-8BC1-A35F0CEC6B6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29415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A46E1A-6C2A-4FC9-AAE3-3C9B30755E0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44610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1DF015-74F2-410C-B54B-FB5A6A37016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3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96EA19-F86C-412E-814A-1AFA6DAC7A8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3082" y="404478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527BD6-81C9-4DA3-9B5C-880AA999B83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3082" y="483973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74ED5E6-E1DC-46F3-82B1-070C9730BFC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3082" y="56393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CBB0E4-E81E-41E8-87C3-1DBA22C7532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7795" y="63626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24ECFB-01FB-4DE1-A443-516A9C0936A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438" y="71040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252F146-8EEC-476A-8B60-AC48D6950FEF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3082" y="79036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5B52C32-C032-493A-AA29-6CAFCBC8B18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73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6671DB-8229-4AA1-88FE-D4F4045CC523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35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02C9736-0927-419B-9030-C7EE5B1050CD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981200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47BCF0D-E5BA-4F15-BC2F-62B36BE23FD0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726724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9D76CD-5574-4391-9A47-C99334BBA64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472248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D87FF9-3238-4526-BDBC-887A5ADB4D60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3836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376FC8E-CDB6-4927-BBC5-3CF55D3201F5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3743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A23E6F7-3E67-48EC-A595-8F868AC9542D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29415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B8C6717-BB90-4E7E-A155-572E4E4D827B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44610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789251C-F15A-471A-A1A5-F1F3B93D57BE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283044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3CB9D5B-6389-40A1-A0E7-88C213C8F41C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028568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8AFDA29-20EB-4829-8615-E50D04D50271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774092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19028E7-DEB3-42B7-B77A-3C9442A3B889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021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FDCEB50-669C-4D61-807A-956FAEE3BA00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433928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933338D-9618-4D6E-AA0F-5A30E7B899B1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31259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BFBBBD2-2911-4C59-924E-81B2AA62122D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574795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3C97D8E-533C-4A75-932C-49D776AA8922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1235676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709AD3C-D77A-4BFD-B9B0-8617FB4886A8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1981200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72B3A55-EE3A-4601-AEAF-C9ADBE0C2731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26724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34F68D2-8EA6-4A2A-B0C3-A410C848E83F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472248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32D4368-013C-4ACF-970E-1FDCFB2B0E2A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23836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B31E065-793F-4E91-B88B-2F8308E55830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03743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587D671-2066-4BE2-B667-7BA085D33D8B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29415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849EA23-F536-4FC0-A2EA-61582B1DBEB1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644610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A58A197-DC1C-40D1-8158-BB2381BD8F4A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235676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62F14BB-7840-4C33-B542-90B04E7A6401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981200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7882969-C654-4E0B-A58A-457B842E55C1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2726724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F4B9D5C-125B-4465-9EF4-0973E83DDA80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472248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BF12CC2-2497-4752-963D-84FC8D2880DD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23836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70C986F-3B46-4EB3-822A-FBADFF451C72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03743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3522606-0412-4792-B165-5E76A120E90C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29415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0C28C77-37E4-4EF5-A46F-5FC0F7EF3544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644610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2B61026-A116-47B5-BC15-E899B7EB02F5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235676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5FC6C97-9DB0-4922-8D22-25DEF53CEE98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981200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7A0D02-5893-4DE5-97BD-3574A2ACB7DE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2726724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24C2EE-41CF-4148-B4E8-6853EF3E89ED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472248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923D4DF-04E9-49C4-BDE7-2A999225D9F8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423836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138AFE3-E1EA-4C29-85AE-A103BDA6AFA2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3743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0F6CBDA-AE2E-4699-B05C-AEEB0F10A22F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729415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841F002-805F-4ED5-9410-4C574580808A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644610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82E7260-A97D-4A2B-AD0D-51C97FA91F47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1235676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625E773-8F72-4DC3-A4DE-4254D2A9927A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1981200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ED9ED71-CC0E-4364-B6B2-8CB7C2C3270B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2726724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1C4CE7-9637-4B5D-BEF0-C05395C9AF34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472248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70535F3-6C2C-4EFD-8EEA-627B1D2CCC31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423836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0A052E6-A6B5-480B-A110-0819A652373A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503743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13DB692-E34C-4701-8FD9-2FF38799C349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5729415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F529444-7FEC-43B7-BAC4-656F6894BEF0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644610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32A3B93-5AC0-4CBE-946D-521B410CE6C2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1235676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39A48E3-1887-428C-8768-051239AC6040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1981200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5051499-EDC4-4415-9273-21EF5103A1C1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2726724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B9E54F9-EE4C-4316-A66F-33370C68C256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472248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3730056-5038-4654-B1CE-AE5B6DC4DA96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23836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8FB7EFF-678A-4B26-8317-D684611E3E5F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3743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C54FB10-4E20-4252-B368-76EDA2554D88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729415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62C626A-9D30-4103-A425-1C3338F816E2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4610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8E8BB6B-4B4F-4DED-B41A-BD4C467ABD30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1235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67428CB-5A70-4378-89EF-2CE32633DE88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1981200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2D0DF06-7CBF-492E-B33B-C2AD1109C178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2726724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957F491-F78F-4D6C-BD72-B03534CCE7EB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472248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000FF8C-0F90-4D79-940F-05F8A91C1A3B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23836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28E9FA2-25B8-4C45-B3A8-DB4233EA11EB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03743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153D235-DFD0-4BCA-83C0-9B5066155C1F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729415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86A6F47-D287-4DC0-8804-052C6741B450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644610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396D0E1-F061-4829-82B0-CEADA2732083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522307" y="402674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9016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5835F773-9413-4441-AF17-52D2A88D105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2" y="1010706"/>
            <a:ext cx="740233" cy="73906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E2F4221-AF2A-4E56-915E-137F0722F72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1" y="994943"/>
            <a:ext cx="740233" cy="73906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AEDBFAE3-C0AD-4A63-A744-07EB92A576A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4902" y="994609"/>
            <a:ext cx="740233" cy="73906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A100105-8642-43CC-86AE-FA1F602B884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0359" y="981235"/>
            <a:ext cx="740233" cy="73906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CC7F541-2513-47BC-8256-9FE5BD0F788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5816" y="1003537"/>
            <a:ext cx="740233" cy="73906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96AB664-8525-4A08-9899-926FF8C3FEC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8079" y="994275"/>
            <a:ext cx="740233" cy="73906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3A4B236-DD01-4C42-811D-33C5C2AE394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9430" y="980947"/>
            <a:ext cx="740233" cy="73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30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>
            <a:extLst>
              <a:ext uri="{FF2B5EF4-FFF2-40B4-BE49-F238E27FC236}">
                <a16:creationId xmlns:a16="http://schemas.microsoft.com/office/drawing/2014/main" id="{D1B14E31-A415-4D13-90D1-6E66FF7FABD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2" y="1010706"/>
            <a:ext cx="740233" cy="739063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0A4ABAF-F025-4CCE-9D5F-D1D797894EE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1" y="994943"/>
            <a:ext cx="740233" cy="739063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152FB29-CDEE-4358-8FC8-740B1C401B5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4902" y="994609"/>
            <a:ext cx="740233" cy="739063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D135FFD-DD3A-4CA0-860C-C02433CC6CA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0359" y="981235"/>
            <a:ext cx="740233" cy="73906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FD5CA1E3-8D7A-4719-89E2-5A25B6EF92B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5816" y="1003537"/>
            <a:ext cx="740233" cy="739063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ED6EED7-1C16-4950-8810-50AC641E5F0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8079" y="994275"/>
            <a:ext cx="740233" cy="739063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2D66811-9E89-43B6-8E16-F4972B915C4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9430" y="980947"/>
            <a:ext cx="740233" cy="73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7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F88DD4A-C712-4DAB-9B10-8BB440D7F5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757" y="3707031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2F9A36-2584-4F9D-B660-D6E5E790B1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6757" y="465986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E002AA-7180-4396-847B-E4D0E845674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6757" y="561270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A051A4-FA5A-42A8-92FC-B67BBCB649A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757" y="661428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2F3170-5455-4906-A51D-48C92F4D18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757" y="7615190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266AD7-69BE-4904-8563-05DDB134A1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6757" y="8616092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847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6EEDD2C0-AA79-46EB-881E-0BD73C5F2E4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5993028" y="292855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D198D0-D36D-47EC-A380-21AE9A942D5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5993028" y="876094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9C7C592-3752-4C13-861F-67AA0DE135B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645293" y="4291488"/>
            <a:ext cx="5988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81139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33013924-C698-424A-B081-DC05F11A8B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9148" y="861015"/>
            <a:ext cx="7398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Your resource comes with digital versions for use in Google Slides via Google Classroom. Follow these steps to upload your resource.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FC7618-2A96-429D-A139-60466A3F32B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94265" y="1567771"/>
            <a:ext cx="313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HappyDance" panose="02000603000000000000" pitchFamily="2" charset="0"/>
                <a:ea typeface="APLHappyDance" panose="02000603000000000000" pitchFamily="2" charset="0"/>
              </a:rPr>
              <a:t>Click on each link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AB1A90C-39FE-483E-B2C3-2109658302E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9336" y="1384261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1</a:t>
            </a:r>
          </a:p>
        </p:txBody>
      </p:sp>
      <p:sp>
        <p:nvSpPr>
          <p:cNvPr id="24" name="TextBox 23">
            <a:hlinkClick r:id="rId19"/>
            <a:extLst>
              <a:ext uri="{FF2B5EF4-FFF2-40B4-BE49-F238E27FC236}">
                <a16:creationId xmlns:a16="http://schemas.microsoft.com/office/drawing/2014/main" id="{89F23FEB-13D8-4027-87EC-8108635564D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442362" y="4643203"/>
            <a:ext cx="2927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</a:rPr>
              <a:t>Friendship Mission</a:t>
            </a:r>
          </a:p>
        </p:txBody>
      </p:sp>
      <p:sp>
        <p:nvSpPr>
          <p:cNvPr id="25" name="TextBox 24">
            <a:hlinkClick r:id="rId20"/>
            <a:extLst>
              <a:ext uri="{FF2B5EF4-FFF2-40B4-BE49-F238E27FC236}">
                <a16:creationId xmlns:a16="http://schemas.microsoft.com/office/drawing/2014/main" id="{A9476CC7-3BF4-4EC8-9CAB-8FAC5D3755F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64437" y="3461873"/>
            <a:ext cx="3565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</a:rPr>
              <a:t>Better Together: Sports</a:t>
            </a:r>
          </a:p>
        </p:txBody>
      </p:sp>
      <p:sp>
        <p:nvSpPr>
          <p:cNvPr id="26" name="TextBox 25">
            <a:hlinkClick r:id="rId21"/>
            <a:extLst>
              <a:ext uri="{FF2B5EF4-FFF2-40B4-BE49-F238E27FC236}">
                <a16:creationId xmlns:a16="http://schemas.microsoft.com/office/drawing/2014/main" id="{7AF85D22-8BD9-48C0-84A2-443BE737C09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304535" y="4045519"/>
            <a:ext cx="32799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Tools for Friendship</a:t>
            </a:r>
          </a:p>
        </p:txBody>
      </p:sp>
      <p:sp>
        <p:nvSpPr>
          <p:cNvPr id="30" name="TextBox 29">
            <a:hlinkClick r:id="rId22"/>
            <a:extLst>
              <a:ext uri="{FF2B5EF4-FFF2-40B4-BE49-F238E27FC236}">
                <a16:creationId xmlns:a16="http://schemas.microsoft.com/office/drawing/2014/main" id="{92573386-2876-4B56-88A8-4BDD8622489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275760" y="9202448"/>
            <a:ext cx="3728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Friendship Village</a:t>
            </a:r>
          </a:p>
        </p:txBody>
      </p:sp>
      <p:sp>
        <p:nvSpPr>
          <p:cNvPr id="31" name="TextBox 30">
            <a:hlinkClick r:id="rId23"/>
            <a:extLst>
              <a:ext uri="{FF2B5EF4-FFF2-40B4-BE49-F238E27FC236}">
                <a16:creationId xmlns:a16="http://schemas.microsoft.com/office/drawing/2014/main" id="{8718D7BE-BBA9-49FF-8DD7-099EE33C6DE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383641" y="8610901"/>
            <a:ext cx="3005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</a:rPr>
              <a:t>Power up for Peace</a:t>
            </a:r>
          </a:p>
        </p:txBody>
      </p:sp>
      <p:sp>
        <p:nvSpPr>
          <p:cNvPr id="32" name="TextBox 31">
            <a:hlinkClick r:id="rId24"/>
            <a:extLst>
              <a:ext uri="{FF2B5EF4-FFF2-40B4-BE49-F238E27FC236}">
                <a16:creationId xmlns:a16="http://schemas.microsoft.com/office/drawing/2014/main" id="{80B5F8BC-1F58-4E9A-887A-371674651D7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554589" y="2235028"/>
            <a:ext cx="31708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solidFill>
                  <a:srgbClr val="5893F3"/>
                </a:solidFill>
              </a:rPr>
              <a:t>Friendship Pizza</a:t>
            </a:r>
          </a:p>
        </p:txBody>
      </p:sp>
      <p:sp>
        <p:nvSpPr>
          <p:cNvPr id="34" name="TextBox 33">
            <a:hlinkClick r:id="rId25"/>
            <a:extLst>
              <a:ext uri="{FF2B5EF4-FFF2-40B4-BE49-F238E27FC236}">
                <a16:creationId xmlns:a16="http://schemas.microsoft.com/office/drawing/2014/main" id="{82DE0949-7362-4062-AA57-1EF5D7F713C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467015" y="2851915"/>
            <a:ext cx="29549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</a:rPr>
              <a:t>Parking Lot Friends</a:t>
            </a:r>
          </a:p>
        </p:txBody>
      </p:sp>
      <p:sp>
        <p:nvSpPr>
          <p:cNvPr id="36" name="TextBox 35">
            <a:hlinkClick r:id="rId26"/>
            <a:extLst>
              <a:ext uri="{FF2B5EF4-FFF2-40B4-BE49-F238E27FC236}">
                <a16:creationId xmlns:a16="http://schemas.microsoft.com/office/drawing/2014/main" id="{A65245AB-39EC-44D2-ADF9-AA5BFBE8A56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915966" y="7536793"/>
            <a:ext cx="451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Guys: The Hot-Headed</a:t>
            </a:r>
          </a:p>
        </p:txBody>
      </p:sp>
      <p:sp>
        <p:nvSpPr>
          <p:cNvPr id="38" name="TextBox 37">
            <a:hlinkClick r:id="rId27"/>
            <a:extLst>
              <a:ext uri="{FF2B5EF4-FFF2-40B4-BE49-F238E27FC236}">
                <a16:creationId xmlns:a16="http://schemas.microsoft.com/office/drawing/2014/main" id="{42FBFE67-CFD6-4C0B-A81C-8CD51848BFF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915966" y="8057537"/>
            <a:ext cx="4511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Guys: The Excluder</a:t>
            </a:r>
          </a:p>
        </p:txBody>
      </p:sp>
      <p:sp>
        <p:nvSpPr>
          <p:cNvPr id="39" name="TextBox 38">
            <a:hlinkClick r:id="rId28"/>
            <a:extLst>
              <a:ext uri="{FF2B5EF4-FFF2-40B4-BE49-F238E27FC236}">
                <a16:creationId xmlns:a16="http://schemas.microsoft.com/office/drawing/2014/main" id="{672719AB-D1CB-4C03-93A6-61FE69C22345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160323" y="5274989"/>
            <a:ext cx="4511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Guys: The Boss</a:t>
            </a:r>
          </a:p>
        </p:txBody>
      </p:sp>
      <p:sp>
        <p:nvSpPr>
          <p:cNvPr id="41" name="TextBox 40">
            <a:hlinkClick r:id="rId29"/>
            <a:extLst>
              <a:ext uri="{FF2B5EF4-FFF2-40B4-BE49-F238E27FC236}">
                <a16:creationId xmlns:a16="http://schemas.microsoft.com/office/drawing/2014/main" id="{5A0D5A55-2B68-4E52-A67C-4D8A7F8C1414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972208" y="5856496"/>
            <a:ext cx="451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Guys: The One-Upper</a:t>
            </a:r>
          </a:p>
        </p:txBody>
      </p:sp>
      <p:sp>
        <p:nvSpPr>
          <p:cNvPr id="42" name="TextBox 41">
            <a:hlinkClick r:id="rId30"/>
            <a:extLst>
              <a:ext uri="{FF2B5EF4-FFF2-40B4-BE49-F238E27FC236}">
                <a16:creationId xmlns:a16="http://schemas.microsoft.com/office/drawing/2014/main" id="{259083B9-8D7F-4491-ACF8-0A6EB58821B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982875" y="6347241"/>
            <a:ext cx="4511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Guys: The Watcher</a:t>
            </a:r>
          </a:p>
        </p:txBody>
      </p:sp>
      <p:sp>
        <p:nvSpPr>
          <p:cNvPr id="43" name="TextBox 42">
            <a:hlinkClick r:id="rId31"/>
            <a:extLst>
              <a:ext uri="{FF2B5EF4-FFF2-40B4-BE49-F238E27FC236}">
                <a16:creationId xmlns:a16="http://schemas.microsoft.com/office/drawing/2014/main" id="{B04CB98B-C391-41FC-945E-F55FE09ADC8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160322" y="6918729"/>
            <a:ext cx="4511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 Guys: The Teaser</a:t>
            </a:r>
          </a:p>
        </p:txBody>
      </p:sp>
    </p:spTree>
    <p:extLst>
      <p:ext uri="{BB962C8B-B14F-4D97-AF65-F5344CB8AC3E}">
        <p14:creationId xmlns:p14="http://schemas.microsoft.com/office/powerpoint/2010/main" val="3993126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30964</TotalTime>
  <Words>553</Words>
  <Application>Microsoft Office PowerPoint</Application>
  <PresentationFormat>Custom</PresentationFormat>
  <Paragraphs>168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AGRestingTeacherFaceSolid</vt:lpstr>
      <vt:lpstr>APLHappyDance</vt:lpstr>
      <vt:lpstr>APLKinderPeeps</vt:lpstr>
      <vt:lpstr>Arial</vt:lpstr>
      <vt:lpstr>Calibri</vt:lpstr>
      <vt:lpstr>Calibri Light</vt:lpstr>
      <vt:lpstr>MJLittleBitAlexis</vt:lpstr>
      <vt:lpstr>Segoe UI</vt:lpstr>
      <vt:lpstr>Segoe UI Semibold</vt:lpstr>
      <vt:lpstr>Segoe UI Semilight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481</cp:revision>
  <cp:lastPrinted>2020-01-26T01:35:11Z</cp:lastPrinted>
  <dcterms:created xsi:type="dcterms:W3CDTF">2016-07-08T16:04:01Z</dcterms:created>
  <dcterms:modified xsi:type="dcterms:W3CDTF">2025-10-16T13:30:45Z</dcterms:modified>
</cp:coreProperties>
</file>